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F3FA"/>
    <a:srgbClr val="ECF5E7"/>
    <a:srgbClr val="0041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FEA5B-B952-4C9D-887C-FB3F64866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BD8CF7-77CF-40DD-A8A0-1FCF09D51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BD48-75E4-474C-8D17-36F0513EF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DEDF6-EF1E-4E1E-9E46-309B31CFA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C12F0-308C-4F66-B9F0-09CAE6EB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D743FB-57F6-4ED2-8A25-E856E45149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60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96D2D-29EF-4A9A-898F-57BCF0CCE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B9041B-DCFA-44F8-B732-30E80A6BC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1BA11-AE70-4CAB-A874-09816ED3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7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8CE20-904A-4556-9232-07CCDD317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F39CC0-3FEE-45D9-A321-C8642905D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FFAFA2-10C4-41D8-A98C-0371092F6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F115F-12F8-45B2-B116-44334911D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E9A33C-8FEF-4E4D-93EF-5B447A408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BE6F3B-D051-4AD1-80A2-4C16F4C8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4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5F84B-0EDB-469A-B554-709CEAD94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578FD5-F355-4F04-86E9-AC9956ACA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086B23-A908-4B7C-89A5-FFB463E7B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F8E27E-8A64-4613-9C52-575FBE6EB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EF8949-7436-4BF9-AE3A-82876CE7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E9328-6D52-4E26-9B81-653701B14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19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AD82-B2CC-48D5-B21F-F709F6AF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CF98D0-FAFF-472D-B9A3-33E0A8FE2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239B-179F-43C5-A460-869D864E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BFD54-9940-4507-8F00-F0799445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BE047-29B7-4F21-AF03-F77C0CFD4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858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3F33D5-B6A5-4A1C-841A-F92F53D36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3BCB74-E73C-421D-896F-AAA9DE42E0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9FD3D-3D0C-494A-93C4-98432AB75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FE606-26DC-455A-876B-64B8FE1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CFDB3-4CBA-4EE8-9BE8-AF7BE44D0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D048E5D-6CB4-4943-8C14-635CBD92F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3310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FE1BC2-A5B8-4828-8FB9-78A7ADB501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988" y="1126884"/>
            <a:ext cx="11790871" cy="5731115"/>
          </a:xfrm>
        </p:spPr>
        <p:txBody>
          <a:bodyPr>
            <a:normAutofit/>
          </a:bodyPr>
          <a:lstStyle>
            <a:lvl1pPr>
              <a:defRPr sz="3200" b="1"/>
            </a:lvl1pPr>
            <a:lvl2pPr marL="569913" indent="-228600">
              <a:buFont typeface="Calibri" panose="020F0502020204030204" pitchFamily="34" charset="0"/>
              <a:buChar char="−"/>
              <a:defRPr sz="2800" b="1"/>
            </a:lvl2pPr>
            <a:lvl3pPr>
              <a:defRPr sz="24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9732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04A2B8-BF81-473E-9DEE-B77FBA9709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95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E9223-7717-4954-AFBD-72B7DC7FD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2F0CC-508B-47FD-B5CB-B4E7CD7F3D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E89B4-E1B7-4D26-B6F8-0DB7C3D74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753E6-D7B5-454C-B197-1D2D91F08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29E60-0E45-4EC2-83A9-6B4949C40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7CDB9E0-E069-4AC2-8939-26FC388AD8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09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DD6C-E6BD-43F8-B0CD-04A48520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567275-44AC-48AE-9446-0F8876523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708A7-81DE-4DDC-B740-7A40DC091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0C3B5-37D8-4127-A901-E416C7018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E1D96-C495-4ABD-8F4F-125850B9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0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463D2-C8BB-4919-B9DD-AFAE994F6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4F810-4716-4C6E-819C-4C719E2A3E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A4FDF-88B7-4137-B041-4336B3B6C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30658B-EAF2-496D-B6AE-860A7B789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68ACAB-0DD7-4119-BC67-EDF0CD35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D5F51-9B84-4AB9-8EF3-A8DF2FF8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23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6A5A8-8786-43DB-9B1E-679A8662E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D937-2FA1-40CD-A116-94CCEB10F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25174-3E41-44B2-9E23-59934BE975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2A657-7E3D-4CCA-9CB5-AE16085C9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FD7756-A3B9-44F8-99AD-AECF7EAC5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BCDCE-004B-41CF-8906-BB937B94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B7E14E-225D-4CCB-BD2F-D4905253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1B1022-2EB2-4CD2-A51E-B07E5ACD8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1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4315D-362F-4D14-8440-3300CFCA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1B71-955B-4F22-8D53-52209781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252DF-D10A-4C89-8140-D4DECDE48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0BC2C-102D-4C81-9A68-50E6185A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75151A-FC54-4710-BA21-0E7CE4A6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6AB3-0797-4C9A-B60D-88D21BCFA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27AEF-202C-485F-857D-E3C12AF125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D4189-F290-44D5-BB87-AD3DE2AA667A}" type="datetimeFigureOut">
              <a:rPr lang="en-US" smtClean="0"/>
              <a:t>4/21/2019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E3C0F-0C94-4486-B7DC-04B2E02DB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613B4-088F-4C31-87B6-78226EDB6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5ED24-A934-4284-AFBD-EB8804E39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68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6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184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 dirty="0"/>
              <a:t>#1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Prayerful Fellowship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(1:1-11)</a:t>
            </a:r>
          </a:p>
        </p:txBody>
      </p:sp>
    </p:spTree>
    <p:extLst>
      <p:ext uri="{BB962C8B-B14F-4D97-AF65-F5344CB8AC3E}">
        <p14:creationId xmlns:p14="http://schemas.microsoft.com/office/powerpoint/2010/main" val="11020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04B70D-6A49-4DD1-B73D-C3E533D01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0" b="46093"/>
          <a:stretch/>
        </p:blipFill>
        <p:spPr>
          <a:xfrm>
            <a:off x="0" y="2713702"/>
            <a:ext cx="12192000" cy="98322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61EA7A3-720C-41DA-89BB-3204A986FEDE}"/>
              </a:ext>
            </a:extLst>
          </p:cNvPr>
          <p:cNvSpPr/>
          <p:nvPr/>
        </p:nvSpPr>
        <p:spPr>
          <a:xfrm>
            <a:off x="1022554" y="3578947"/>
            <a:ext cx="993058" cy="875071"/>
          </a:xfrm>
          <a:prstGeom prst="ellipse">
            <a:avLst/>
          </a:prstGeom>
          <a:solidFill>
            <a:srgbClr val="00410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400" b="1"/>
              <a:t>#2</a:t>
            </a:r>
            <a:endParaRPr lang="en-US" sz="3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7F1589-A0A2-4AD3-A339-D6B2FF8910E3}"/>
              </a:ext>
            </a:extLst>
          </p:cNvPr>
          <p:cNvSpPr txBox="1"/>
          <p:nvPr/>
        </p:nvSpPr>
        <p:spPr>
          <a:xfrm>
            <a:off x="766919" y="3578947"/>
            <a:ext cx="1068766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410F"/>
                </a:solidFill>
              </a:rPr>
              <a:t>The Joy of</a:t>
            </a:r>
          </a:p>
          <a:p>
            <a:pPr algn="ctr"/>
            <a:r>
              <a:rPr lang="en-US" sz="8000" b="1" dirty="0">
                <a:solidFill>
                  <a:srgbClr val="00410F"/>
                </a:solidFill>
              </a:rPr>
              <a:t>Purposeful Living</a:t>
            </a:r>
          </a:p>
          <a:p>
            <a:pPr algn="ctr"/>
            <a:r>
              <a:rPr lang="en-US" sz="5000" dirty="0">
                <a:solidFill>
                  <a:srgbClr val="00410F"/>
                </a:solidFill>
              </a:rPr>
              <a:t>(1:12-26)</a:t>
            </a:r>
          </a:p>
        </p:txBody>
      </p:sp>
    </p:spTree>
    <p:extLst>
      <p:ext uri="{BB962C8B-B14F-4D97-AF65-F5344CB8AC3E}">
        <p14:creationId xmlns:p14="http://schemas.microsoft.com/office/powerpoint/2010/main" val="5983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20</Words>
  <Application>Microsoft Office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16</cp:revision>
  <dcterms:created xsi:type="dcterms:W3CDTF">2019-04-13T01:19:34Z</dcterms:created>
  <dcterms:modified xsi:type="dcterms:W3CDTF">2019-04-21T12:35:30Z</dcterms:modified>
</cp:coreProperties>
</file>