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886632-D462-442F-943F-447F1FAEB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D419C-18E5-4FA5-BCCC-606407CD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church was established in Philippi on Paul’s Second Missionary Journey </a:t>
            </a:r>
          </a:p>
          <a:p>
            <a:pPr lvl="1"/>
            <a:r>
              <a:rPr lang="en-US" sz="2600" dirty="0"/>
              <a:t>Paul received the “Macedonian call” while in Troas (Acts 16:9-10)</a:t>
            </a:r>
          </a:p>
          <a:p>
            <a:pPr lvl="1"/>
            <a:r>
              <a:rPr lang="en-US" sz="2600" dirty="0"/>
              <a:t>Paul, Silas, Timothy and Luke traveled to Philippi (in Macedonia </a:t>
            </a:r>
            <a:r>
              <a:rPr lang="en-US" sz="2600" dirty="0">
                <a:sym typeface="Wingdings" panose="05000000000000000000" pitchFamily="2" charset="2"/>
              </a:rPr>
              <a:t> in Europe)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Paul and Silas were imprisoned for casting out a demon (16:16-24)</a:t>
            </a:r>
            <a:endParaRPr lang="en-US" sz="2600" dirty="0"/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Paul taught the gospel to Lydia (and her family) and the jailor (and his family)</a:t>
            </a:r>
          </a:p>
        </p:txBody>
      </p:sp>
    </p:spTree>
    <p:extLst>
      <p:ext uri="{BB962C8B-B14F-4D97-AF65-F5344CB8AC3E}">
        <p14:creationId xmlns:p14="http://schemas.microsoft.com/office/powerpoint/2010/main" val="224936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59375F-43B7-470A-B118-A7163145A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26" y="-1"/>
            <a:ext cx="9773728" cy="68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4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A9D004-FC99-418A-AB6A-7C8A0A0A0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-110" r="37412" b="66870"/>
          <a:stretch/>
        </p:blipFill>
        <p:spPr>
          <a:xfrm>
            <a:off x="0" y="-573024"/>
            <a:ext cx="12192000" cy="74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F4EC23-9B6C-4C13-983A-86639D728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49840"/>
              </p:ext>
            </p:extLst>
          </p:nvPr>
        </p:nvGraphicFramePr>
        <p:xfrm>
          <a:off x="382137" y="1061178"/>
          <a:ext cx="11354938" cy="558129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7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4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Period of Writing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Books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Description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Date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>
                            <a:outerShdw blurRad="50800" dist="50800" dir="2700000" algn="ctr" rotWithShape="0">
                              <a:schemeClr val="tx1"/>
                            </a:outerShdw>
                          </a:effectLst>
                        </a:rPr>
                        <a:t>Theme</a:t>
                      </a:r>
                      <a:endParaRPr lang="en-US" sz="1800" dirty="0">
                        <a:solidFill>
                          <a:schemeClr val="bg1"/>
                        </a:solidFill>
                        <a:effectLst>
                          <a:outerShdw blurRad="50800" dist="50800" dir="2700000" algn="ctr" rotWithShape="0">
                            <a:schemeClr val="tx1"/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Second Missionary Journey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Thessalonians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Thessalonians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First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51-52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Eschatology: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Last Things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Third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Missionary Journey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Galatians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Corinthians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Corinthians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Romans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Impregnable Quartet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53-57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Soteriology: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Salvation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First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Roman Imprisonment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Colossians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Philemon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Ephesians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Philippians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Prison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60-62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Christology: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Christ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4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Release &amp;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2nd Roman Imprisonment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 Timothy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Titus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Timothy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Evangelist Epistles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62-68 A.D.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Ecclesiology: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Church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11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D419C-18E5-4FA5-BCCC-606407CD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church was established in Philippi on Paul’s Second Missionary Journey </a:t>
            </a:r>
          </a:p>
          <a:p>
            <a:pPr lvl="1"/>
            <a:r>
              <a:rPr lang="en-US" sz="2600" dirty="0"/>
              <a:t>Paul received the “Macedonian call” while in Troas (Acts 16:9-10)</a:t>
            </a:r>
          </a:p>
          <a:p>
            <a:pPr lvl="1"/>
            <a:r>
              <a:rPr lang="en-US" sz="2600" dirty="0"/>
              <a:t>Paul, Silas, Timothy and Luke traveled to Philippi (in Macedonia </a:t>
            </a:r>
            <a:r>
              <a:rPr lang="en-US" sz="2600" dirty="0">
                <a:sym typeface="Wingdings" panose="05000000000000000000" pitchFamily="2" charset="2"/>
              </a:rPr>
              <a:t> in Europe)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Paul and Silas were imprisoned for casting out a demon (16:16-24)</a:t>
            </a:r>
            <a:endParaRPr lang="en-US" sz="2600" dirty="0"/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Paul taught the gospel to Lydia (and her family) and the jailor (and his family)</a:t>
            </a:r>
          </a:p>
          <a:p>
            <a:r>
              <a:rPr lang="en-US" sz="2800" dirty="0">
                <a:sym typeface="Wingdings" panose="05000000000000000000" pitchFamily="2" charset="2"/>
              </a:rPr>
              <a:t>Paul wrote the letter of Philippians to one of his favorite congregations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He wrote the letter (1:1) from Roman prison (Acts 28:30-31; Phil. 1:7, 13, 14, 16)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letter was written around 60-62 A.D. (10-12 years after church established)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letter is very personal and affectionate (115 1</a:t>
            </a:r>
            <a:r>
              <a:rPr lang="en-US" sz="2600" baseline="30000" dirty="0">
                <a:sym typeface="Wingdings" panose="05000000000000000000" pitchFamily="2" charset="2"/>
              </a:rPr>
              <a:t>st</a:t>
            </a:r>
            <a:r>
              <a:rPr lang="en-US" sz="2600" dirty="0">
                <a:sym typeface="Wingdings" panose="05000000000000000000" pitchFamily="2" charset="2"/>
              </a:rPr>
              <a:t>-person pronouns in 104 </a:t>
            </a:r>
            <a:r>
              <a:rPr lang="en-US" sz="2600" dirty="0" err="1">
                <a:sym typeface="Wingdings" panose="05000000000000000000" pitchFamily="2" charset="2"/>
              </a:rPr>
              <a:t>vss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letter is characterized by joy (“joy” and “rejoice” found 16 times)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letter emphasizes viewing everything through the gospel (1:5, 7, 12, 27; 4:3)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letter was written upon receipt of the brethren’s most recent gift (4:15-18)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The theme of the book:  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79803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ED094-5778-4A42-90F7-2E904793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Prayerful Fellowship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(1:1-11)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370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13</cp:revision>
  <dcterms:created xsi:type="dcterms:W3CDTF">2019-04-13T01:19:34Z</dcterms:created>
  <dcterms:modified xsi:type="dcterms:W3CDTF">2019-04-14T12:37:44Z</dcterms:modified>
</cp:coreProperties>
</file>