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198" r:id="rId2"/>
    <p:sldId id="2192" r:id="rId3"/>
    <p:sldId id="2208" r:id="rId4"/>
    <p:sldId id="2209" r:id="rId5"/>
    <p:sldId id="2210" r:id="rId6"/>
    <p:sldId id="2211" r:id="rId7"/>
    <p:sldId id="2212" r:id="rId8"/>
    <p:sldId id="2213" r:id="rId9"/>
    <p:sldId id="2206" r:id="rId10"/>
    <p:sldId id="2214" r:id="rId1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3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A0A"/>
    <a:srgbClr val="D2A160"/>
    <a:srgbClr val="EEDE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1" autoAdjust="0"/>
    <p:restoredTop sz="90262" autoAdjust="0"/>
  </p:normalViewPr>
  <p:slideViewPr>
    <p:cSldViewPr snapToGrid="0">
      <p:cViewPr varScale="1">
        <p:scale>
          <a:sx n="110" d="100"/>
          <a:sy n="110" d="100"/>
        </p:scale>
        <p:origin x="384" y="108"/>
      </p:cViewPr>
      <p:guideLst>
        <p:guide orient="horz" pos="2136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notesViewPr>
    <p:cSldViewPr snapToGrid="0" showGuides="1">
      <p:cViewPr varScale="1">
        <p:scale>
          <a:sx n="61" d="100"/>
          <a:sy n="61" d="100"/>
        </p:scale>
        <p:origin x="312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C05C11-85CC-4A72-8840-09EA5F247F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BB54F-94B3-489C-836B-EE56E076C8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7770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E394A81C-ADBD-4272-AFB6-C20F19B759A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2178E-8AB7-47FE-B318-6C37AEC248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60AB7-3333-4EF5-BA29-252D24B81C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7770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FF1C3FAF-1055-4D9E-94CE-AB3C22266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90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9054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2291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8626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26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4010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937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9484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387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741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917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13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53CB6-AF62-434C-9786-F9FADCA5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00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7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0A0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3F484DE-E094-48E8-B50F-5F896E155CA5}"/>
              </a:ext>
            </a:extLst>
          </p:cNvPr>
          <p:cNvSpPr/>
          <p:nvPr userDrawn="1"/>
        </p:nvSpPr>
        <p:spPr>
          <a:xfrm>
            <a:off x="207335" y="180753"/>
            <a:ext cx="11760547" cy="6475201"/>
          </a:xfrm>
          <a:prstGeom prst="rect">
            <a:avLst/>
          </a:prstGeom>
          <a:solidFill>
            <a:srgbClr val="D2A1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  <p:sldLayoutId id="2147483661" r:id="rId3"/>
    <p:sldLayoutId id="214748366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305254" y="-70712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835190" y="3421654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106218" y="137535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288758" y="344048"/>
            <a:ext cx="1161448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/>
              <a:t>A Study of Isaiah</a:t>
            </a:r>
          </a:p>
          <a:p>
            <a:pPr algn="ctr"/>
            <a:endParaRPr lang="en-US" sz="6600" b="1" dirty="0"/>
          </a:p>
          <a:p>
            <a:pPr algn="ctr"/>
            <a:r>
              <a:rPr lang="en-US" sz="4400" b="1" dirty="0"/>
              <a:t>New Heaven &amp; New Earth—His Kingdom</a:t>
            </a:r>
          </a:p>
          <a:p>
            <a:pPr algn="ctr"/>
            <a:r>
              <a:rPr lang="en-US" sz="2800" b="1" dirty="0"/>
              <a:t>(Part 1)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October 30, 2019</a:t>
            </a:r>
            <a:endParaRPr lang="en-US" sz="1100" b="1" dirty="0"/>
          </a:p>
          <a:p>
            <a:pPr algn="ctr"/>
            <a:r>
              <a:rPr lang="en-US" sz="4000" b="1" dirty="0"/>
              <a:t>Palm Beach Lakes</a:t>
            </a:r>
            <a:endParaRPr lang="en-US" sz="1100" b="1" dirty="0"/>
          </a:p>
          <a:p>
            <a:pPr algn="ctr"/>
            <a:r>
              <a:rPr lang="en-US" sz="2800" b="1" dirty="0"/>
              <a:t>Dan Jenkins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7455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658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66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66</a:t>
            </a:r>
            <a:endParaRPr lang="en-US" sz="2400" b="1" dirty="0">
              <a:latin typeface="+mj-lt"/>
            </a:endParaRP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 -  Verses 1-6 = God bring His wrath on those who ignore Him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 -  Verses 7-14 = Something new is coming. Rejoice like a mother who has 	just given birth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Verses 12-14 = God promises His peace; spiritual food; protection, 	comfort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Verses 14-16 = Yet his wrath comes on His enemies; fire, His chariots, 	whirlwind, anger, fury, rebuke flames, His sword—slaying enemies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 17 = God’s treatment of those who sanctify and purify self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 19 = Those who escape will declare His glory to Gentiles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 20 = At the holy mountain, clean vessels of regular worship; priests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 24 = The righteous will see and understand God’s victory over their 	enemies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      -  Verse 22 = THIS IS THE NEW HEAVEN AND THE NEW EARTH</a:t>
            </a:r>
          </a:p>
        </p:txBody>
      </p:sp>
    </p:spTree>
    <p:extLst>
      <p:ext uri="{BB962C8B-B14F-4D97-AF65-F5344CB8AC3E}">
        <p14:creationId xmlns:p14="http://schemas.microsoft.com/office/powerpoint/2010/main" val="307767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38546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3926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Messianic Prophet = “The Messiah is Coming”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This book is filled with prophecies about the coming Messiah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setting of the book</a:t>
            </a:r>
            <a:endParaRPr lang="en-US" sz="2400" b="1" dirty="0">
              <a:latin typeface="+mj-lt"/>
            </a:endParaRP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 -  Israel had forsaken God, judgment is coming on “pagan” Jerusalem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 -  A remnant will return to continue God’s eternal plan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 -  Jerusalem rebuilt, the Messiah will come, set up new kind of kingdom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 -  A new Jerusalem, including Gentiles, the redeemed will “marry” Him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Chapter 53-66 describes its nature in Jewish language</a:t>
            </a:r>
          </a:p>
        </p:txBody>
      </p:sp>
    </p:spTree>
    <p:extLst>
      <p:ext uri="{BB962C8B-B14F-4D97-AF65-F5344CB8AC3E}">
        <p14:creationId xmlns:p14="http://schemas.microsoft.com/office/powerpoint/2010/main" val="396204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522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54-55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Many prophecies in earlier chapter, but Isa. 53 is pivotal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54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Great reason to rejoice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 = ck. Gal. 4:27—applied to church, Jerusalem from above (v.26)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5-6 = No longer a widow, your Maker is your husband, redeemer 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13, 14, 17 = taught by God, peace, righteousness, His heritage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Isaiah 55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 = Come to the waters; John 4; Rev. 22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3 = I will give you sure mercies of David—</a:t>
            </a:r>
            <a:r>
              <a:rPr lang="en-US" sz="2400" b="1" dirty="0" err="1"/>
              <a:t>Eze</a:t>
            </a:r>
            <a:r>
              <a:rPr lang="en-US" sz="2400" b="1" dirty="0"/>
              <a:t>. 37:24-25; Acts 13:34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516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56-57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56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 = Salvation is ABOUT to come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3-7 = To include eunuchs and foreigners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8 = God gathers Israel and will gather foreigners &amp; others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</a:t>
            </a:r>
            <a:r>
              <a:rPr lang="en-US" sz="2800" b="1" dirty="0"/>
              <a:t>Isaiah 57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1-13 = Depravity of haughty Jewish nation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13 = Those who trust in the Lord will inherit the mountain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14 = The stumbling block (Judaism) will be taken out of way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15 = God exalts humble to high places—James 4:6; 1 Pet. 5:5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19 = Preach peace to those near and far—Eph. 2:14-17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7729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466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58-59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58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1-14 = More about the depravity of “fasting for show” Jews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13-14 = If you return to me, deny yourself, delight in the Lord, I 	will exalt you to the high hills, and feed the heritage of Jacob</a:t>
            </a:r>
          </a:p>
          <a:p>
            <a:pPr marL="573088" indent="-573088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Isaiah 59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1-15 = Depravity of Jewish nation &amp; God turned away from them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16-17 = God puts on His armor and brings judgment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20-21 = The Redeemer will come to Zion for the penitent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21 God’s spirit and His words will then be with them, forever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2954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60-61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60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1-3 = Glory of the Lord to appear &amp; Gentiles shall come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4-18 = Instead of judgment, great blessing and pagan admiration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14 = You will be called, City of the Lord 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16 = You shall know I am: Savior, Redeemer, Mighty One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Verse 19 = Glorious light of God all around you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21 = His people will be righteous, the work of His hand</a:t>
            </a:r>
          </a:p>
          <a:p>
            <a:pPr marL="573088" indent="-573088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Isaiah 61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1-3 = The Spirit of the Lord comes upon Jesus—Luke 4:18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3 = God to give beauty for ashes, garments of praise, righteous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6 = You will be priests, servants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10 = Clothed in robe of righteousness, like a bride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7424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6337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62-63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62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1-2 = God will ensure coming of righteousness and salvation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3 = Gentiles brought in and a new name give—Acts 11:26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4-5 = No longer forsaken, now Hephzibah (My delight is in her) 	and the land called Beulah (married)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7 = Jerusalem (the new one) shall be a praise to the earth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10-11 = Message to end of the earth is salvation is coming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12 = Shall be called Redeemed, Sought out, a city not forsaken</a:t>
            </a:r>
          </a:p>
          <a:p>
            <a:pPr marL="573088" indent="-573088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Isaiah 63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1-6 = The Lord’s garments red from blood shed in His winepress, 	on the Day of Vengeance and year His redeemed come—Rev. 19:11-15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7-8 = Recalls lovingkindness of God toward Jews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9-19 = Reviews history of rebellious nation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877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6706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64-65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64</a:t>
            </a:r>
            <a:endParaRPr lang="en-US" sz="2400" b="1" dirty="0">
              <a:latin typeface="+mj-lt"/>
            </a:endParaRP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1-5 = History shown in previous chapter; a prayer that God will 	act on behalf of the righteous &amp; nations see His righteous/just nature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6-7 = Our righteousness=filthy rags; we consumed because of sin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8 = We are potter, be merciful remember we are your people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65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 = God to find a people (Gentiles) who were not seeking Him 	and they found Him—Rom. 9:24-30; *Rom. 10:19-20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2-3 = Those who could have known, rebelled--*Rom. 10:21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3-7 = Sins of rebellious &amp; fire in nostrils of God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8-12 = Only some of Jews were faithful (v. 9)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13-16 = Contrast of “most” &amp; “some”--the name Israel is profaned 	 another name to be given to the His people (v. 16)</a:t>
            </a:r>
          </a:p>
          <a:p>
            <a:pPr>
              <a:spcAft>
                <a:spcPts val="500"/>
              </a:spcAft>
            </a:pP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118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65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65 (continued)</a:t>
            </a:r>
            <a:endParaRPr lang="en-US" sz="2400" b="1" dirty="0">
              <a:latin typeface="+mj-lt"/>
            </a:endParaRP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17 = The old to be replaced by a new; it is called a new heaven &amp; 	and new earth, former things passed away (Judaism) the old Jerusalem 	rejected and now joy in the New Jerusalem (vs. 18 &amp; 19)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19-21 = new blessings described in terms Jews of Isaiah’s day 	would understand—God had dealt with the Jews physically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24-25 = In New Jerusalem, God will answer before we ask; it will 	be characterized by peace—Isaiah 2:3-4 “beat swords into plowshares”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25 Wolf &amp; lamb shall feed together—Same language used in Isa. 	11:1-9, *11 when Branch came out of Jesse—Zech. 6:12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 It will be the holy mountain—Heb. 12:18-23—the church (v. 23) is “Mount 	Zion, the city of the living God, the heavenly Jerusalem”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612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1381</Words>
  <Application>Microsoft Office PowerPoint</Application>
  <PresentationFormat>Widescreen</PresentationFormat>
  <Paragraphs>112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287</cp:revision>
  <cp:lastPrinted>2019-10-30T21:59:25Z</cp:lastPrinted>
  <dcterms:modified xsi:type="dcterms:W3CDTF">2019-11-18T16:42:13Z</dcterms:modified>
</cp:coreProperties>
</file>