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8"/>
  </p:notesMasterIdLst>
  <p:handoutMasterIdLst>
    <p:handoutMasterId r:id="rId39"/>
  </p:handoutMasterIdLst>
  <p:sldIdLst>
    <p:sldId id="2029" r:id="rId2"/>
    <p:sldId id="2051" r:id="rId3"/>
    <p:sldId id="2030" r:id="rId4"/>
    <p:sldId id="2032" r:id="rId5"/>
    <p:sldId id="2052" r:id="rId6"/>
    <p:sldId id="2054" r:id="rId7"/>
    <p:sldId id="2056" r:id="rId8"/>
    <p:sldId id="2055" r:id="rId9"/>
    <p:sldId id="2033" r:id="rId10"/>
    <p:sldId id="2057" r:id="rId11"/>
    <p:sldId id="2058" r:id="rId12"/>
    <p:sldId id="2059" r:id="rId13"/>
    <p:sldId id="2034" r:id="rId14"/>
    <p:sldId id="2060" r:id="rId15"/>
    <p:sldId id="2061" r:id="rId16"/>
    <p:sldId id="2062" r:id="rId17"/>
    <p:sldId id="2035" r:id="rId18"/>
    <p:sldId id="2063" r:id="rId19"/>
    <p:sldId id="2064" r:id="rId20"/>
    <p:sldId id="2065" r:id="rId21"/>
    <p:sldId id="2066" r:id="rId22"/>
    <p:sldId id="2036" r:id="rId23"/>
    <p:sldId id="2067" r:id="rId24"/>
    <p:sldId id="2068" r:id="rId25"/>
    <p:sldId id="2069" r:id="rId26"/>
    <p:sldId id="2070" r:id="rId27"/>
    <p:sldId id="2037" r:id="rId28"/>
    <p:sldId id="2073" r:id="rId29"/>
    <p:sldId id="2071" r:id="rId30"/>
    <p:sldId id="2074" r:id="rId31"/>
    <p:sldId id="2075" r:id="rId32"/>
    <p:sldId id="2038" r:id="rId33"/>
    <p:sldId id="2076" r:id="rId34"/>
    <p:sldId id="2077" r:id="rId35"/>
    <p:sldId id="2078" r:id="rId36"/>
    <p:sldId id="2079" r:id="rId37"/>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2"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0A0A"/>
    <a:srgbClr val="D2A160"/>
    <a:srgbClr val="EEDE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0" autoAdjust="0"/>
    <p:restoredTop sz="86410" autoAdjust="0"/>
  </p:normalViewPr>
  <p:slideViewPr>
    <p:cSldViewPr snapToGrid="0">
      <p:cViewPr varScale="1">
        <p:scale>
          <a:sx n="100" d="100"/>
          <a:sy n="100" d="100"/>
        </p:scale>
        <p:origin x="114" y="312"/>
      </p:cViewPr>
      <p:guideLst>
        <p:guide orient="horz" pos="2136"/>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76787" cy="469741"/>
          </a:xfrm>
          <a:prstGeom prst="rect">
            <a:avLst/>
          </a:prstGeom>
        </p:spPr>
        <p:txBody>
          <a:bodyPr vert="horz" lIns="91395" tIns="45698" rIns="91395" bIns="45698"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4020928" y="0"/>
            <a:ext cx="3076787" cy="469741"/>
          </a:xfrm>
          <a:prstGeom prst="rect">
            <a:avLst/>
          </a:prstGeom>
        </p:spPr>
        <p:txBody>
          <a:bodyPr vert="horz" lIns="91395" tIns="45698" rIns="91395" bIns="45698" rtlCol="0"/>
          <a:lstStyle>
            <a:lvl1pPr algn="r">
              <a:defRPr sz="1200"/>
            </a:lvl1pPr>
          </a:lstStyle>
          <a:p>
            <a:fld id="{E394A81C-ADBD-4272-AFB6-C20F19B759A6}" type="datetimeFigureOut">
              <a:rPr lang="en-US" smtClean="0"/>
              <a:t>9/15/2019</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915560"/>
            <a:ext cx="3076787" cy="469741"/>
          </a:xfrm>
          <a:prstGeom prst="rect">
            <a:avLst/>
          </a:prstGeom>
        </p:spPr>
        <p:txBody>
          <a:bodyPr vert="horz" lIns="91395" tIns="45698" rIns="91395" bIns="45698"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4020928" y="8915560"/>
            <a:ext cx="3076787" cy="469741"/>
          </a:xfrm>
          <a:prstGeom prst="rect">
            <a:avLst/>
          </a:prstGeom>
        </p:spPr>
        <p:txBody>
          <a:bodyPr vert="horz" lIns="91395" tIns="45698" rIns="91395" bIns="45698"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4850"/>
            <a:ext cx="6256338"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9"/>
            <a:ext cx="5679440" cy="4223385"/>
          </a:xfrm>
          <a:prstGeom prst="rect">
            <a:avLst/>
          </a:prstGeom>
          <a:noFill/>
          <a:ln>
            <a:noFill/>
          </a:ln>
        </p:spPr>
        <p:txBody>
          <a:bodyPr spcFirstLastPara="1" wrap="square" lIns="94167" tIns="94167" rIns="94167" bIns="94167"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20117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63106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54489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429575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13580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2545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8883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46159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581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2547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669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36984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867636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88505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873532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943540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806515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9744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48741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10376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390329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4796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50677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777068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74496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895100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34617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104548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89171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7857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2077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13740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7622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391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56281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20"/>
            <a:ext cx="5679440" cy="4223385"/>
          </a:xfrm>
          <a:prstGeom prst="rect">
            <a:avLst/>
          </a:prstGeom>
        </p:spPr>
        <p:txBody>
          <a:bodyPr spcFirstLastPara="1" wrap="square" lIns="94158" tIns="94158" rIns="94158" bIns="94158"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4780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107413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60A0A"/>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207335" y="180753"/>
            <a:ext cx="11760547" cy="6475201"/>
          </a:xfrm>
          <a:prstGeom prst="rect">
            <a:avLst/>
          </a:prstGeom>
          <a:solidFill>
            <a:srgbClr val="D2A1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dk2" tx2="lt2" accent1="accent1" accent2="accent2" accent3="accent3" accent4="accent4" accent5="accent5" accent6="accent6" hlink="hlink" folHlink="folHlink"/>
  <p:sldLayoutIdLst>
    <p:sldLayoutId id="2147483648" r:id="rId1"/>
    <p:sldLayoutId id="2147483660" r:id="rId2"/>
    <p:sldLayoutId id="2147483661" r:id="rId3"/>
    <p:sldLayoutId id="214748366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835190" y="3421654"/>
            <a:ext cx="2743200" cy="365125"/>
          </a:xfrm>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p:txBody>
      </p:sp>
      <p:sp>
        <p:nvSpPr>
          <p:cNvPr id="6" name="Rectangle 5">
            <a:extLst>
              <a:ext uri="{FF2B5EF4-FFF2-40B4-BE49-F238E27FC236}">
                <a16:creationId xmlns:a16="http://schemas.microsoft.com/office/drawing/2014/main" id="{E8EEAC2A-FCD4-4969-B86E-186416F441D9}"/>
              </a:ext>
            </a:extLst>
          </p:cNvPr>
          <p:cNvSpPr/>
          <p:nvPr/>
        </p:nvSpPr>
        <p:spPr>
          <a:xfrm>
            <a:off x="288758" y="344048"/>
            <a:ext cx="11614484" cy="6217087"/>
          </a:xfrm>
          <a:prstGeom prst="rect">
            <a:avLst/>
          </a:prstGeom>
        </p:spPr>
        <p:txBody>
          <a:bodyPr wrap="square">
            <a:spAutoFit/>
          </a:bodyPr>
          <a:lstStyle/>
          <a:p>
            <a:pPr algn="ctr"/>
            <a:r>
              <a:rPr lang="en-US" sz="6600" b="1" dirty="0"/>
              <a:t>A Study of Isaiah</a:t>
            </a:r>
          </a:p>
          <a:p>
            <a:pPr algn="ctr"/>
            <a:endParaRPr lang="en-US" sz="6600" b="1" dirty="0"/>
          </a:p>
          <a:p>
            <a:pPr algn="ctr"/>
            <a:r>
              <a:rPr lang="en-US" sz="6600" b="1" dirty="0"/>
              <a:t>Isaiah 40</a:t>
            </a:r>
          </a:p>
          <a:p>
            <a:pPr algn="ctr"/>
            <a:r>
              <a:rPr lang="en-US" sz="3200" b="1" dirty="0"/>
              <a:t>September 11, 2019</a:t>
            </a:r>
            <a:endParaRPr lang="en-US" sz="1100" b="1" dirty="0"/>
          </a:p>
          <a:p>
            <a:pPr algn="ctr"/>
            <a:endParaRPr lang="en-US" sz="4000" b="1" dirty="0"/>
          </a:p>
          <a:p>
            <a:pPr algn="ctr"/>
            <a:r>
              <a:rPr lang="en-US" sz="4000" b="1" dirty="0"/>
              <a:t>Palm Beach Lakes</a:t>
            </a:r>
            <a:endParaRPr lang="en-US" sz="1100" b="1" dirty="0"/>
          </a:p>
          <a:p>
            <a:pPr algn="ctr"/>
            <a:endParaRPr lang="en-US" sz="4000" b="1" dirty="0"/>
          </a:p>
          <a:p>
            <a:pPr algn="ctr"/>
            <a:r>
              <a:rPr lang="en-US" sz="2800" b="1" dirty="0"/>
              <a:t>Dan Jenkins</a:t>
            </a:r>
          </a:p>
          <a:p>
            <a:pPr algn="ctr"/>
            <a:endParaRPr lang="en-US" sz="2000" dirty="0"/>
          </a:p>
        </p:txBody>
      </p:sp>
    </p:spTree>
    <p:extLst>
      <p:ext uri="{BB962C8B-B14F-4D97-AF65-F5344CB8AC3E}">
        <p14:creationId xmlns:p14="http://schemas.microsoft.com/office/powerpoint/2010/main" val="3314427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0073"/>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1075268"/>
            <a:ext cx="6363854"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6  The voice said, "Cry out!" And he said, "What shall I cry?" "All flesh is grass, And all its loveliness is like the flower of the field. </a:t>
            </a:r>
          </a:p>
          <a:p>
            <a:pPr algn="just"/>
            <a:r>
              <a:rPr lang="en-US" sz="2000" b="1" dirty="0">
                <a:solidFill>
                  <a:schemeClr val="tx1"/>
                </a:solidFill>
              </a:rPr>
              <a:t>  7  The grass withers, the flower fades, Because the breath of the LORD blows upon it; Surely the people are grass. </a:t>
            </a:r>
          </a:p>
          <a:p>
            <a:pPr algn="just"/>
            <a:r>
              <a:rPr lang="en-US" sz="2000" b="1" dirty="0">
                <a:solidFill>
                  <a:schemeClr val="tx1"/>
                </a:solidFill>
              </a:rPr>
              <a:t>  8  The grass withers, the flower fades, But the word of our God stands forever."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1638910"/>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a:spcAft>
                <a:spcPts val="300"/>
              </a:spcAft>
              <a:tabLst>
                <a:tab pos="111125" algn="l"/>
              </a:tabLst>
            </a:pPr>
            <a:r>
              <a:rPr lang="en-US" sz="2000" b="1" dirty="0">
                <a:solidFill>
                  <a:schemeClr val="tx1"/>
                </a:solidFill>
              </a:rPr>
              <a:t>    -   Flesh is grass</a:t>
            </a:r>
          </a:p>
          <a:p>
            <a:pPr>
              <a:spcAft>
                <a:spcPts val="300"/>
              </a:spcAft>
              <a:tabLst>
                <a:tab pos="111125" algn="l"/>
              </a:tabLst>
            </a:pPr>
            <a:r>
              <a:rPr lang="en-US" sz="2000" b="1" dirty="0">
                <a:solidFill>
                  <a:schemeClr val="tx1"/>
                </a:solidFill>
              </a:rPr>
              <a:t>   -   Grass (flesh) withers</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
        <p:nvSpPr>
          <p:cNvPr id="4" name="Oval 3">
            <a:extLst>
              <a:ext uri="{FF2B5EF4-FFF2-40B4-BE49-F238E27FC236}">
                <a16:creationId xmlns:a16="http://schemas.microsoft.com/office/drawing/2014/main" id="{893E639A-2EAB-44A2-8D14-A71A2A5F1285}"/>
              </a:ext>
            </a:extLst>
          </p:cNvPr>
          <p:cNvSpPr/>
          <p:nvPr/>
        </p:nvSpPr>
        <p:spPr>
          <a:xfrm>
            <a:off x="7352142" y="2721479"/>
            <a:ext cx="283556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48E882D3-2310-414A-9BF6-46F3D1658998}"/>
              </a:ext>
            </a:extLst>
          </p:cNvPr>
          <p:cNvSpPr/>
          <p:nvPr/>
        </p:nvSpPr>
        <p:spPr>
          <a:xfrm>
            <a:off x="6483928" y="3343875"/>
            <a:ext cx="207769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3456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10837"/>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1075268"/>
            <a:ext cx="6363854"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6  The voice said, "Cry out!" And he said, "What shall I cry?" "All flesh is grass, And all its loveliness is like the flower of the field. </a:t>
            </a:r>
          </a:p>
          <a:p>
            <a:pPr algn="just"/>
            <a:r>
              <a:rPr lang="en-US" sz="2000" b="1" dirty="0">
                <a:solidFill>
                  <a:schemeClr val="tx1"/>
                </a:solidFill>
              </a:rPr>
              <a:t>  7  The grass withers, the flower fades, Because the breath of the LORD blows upon it; Surely the people are grass. </a:t>
            </a:r>
          </a:p>
          <a:p>
            <a:pPr algn="just"/>
            <a:r>
              <a:rPr lang="en-US" sz="2000" b="1" dirty="0">
                <a:solidFill>
                  <a:schemeClr val="tx1"/>
                </a:solidFill>
              </a:rPr>
              <a:t>  8  The grass withers, the flower fades, But the word of our God stands forever."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2677656"/>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a:spcAft>
                <a:spcPts val="300"/>
              </a:spcAft>
              <a:tabLst>
                <a:tab pos="111125" algn="l"/>
              </a:tabLst>
            </a:pPr>
            <a:r>
              <a:rPr lang="en-US" sz="2000" b="1" dirty="0">
                <a:solidFill>
                  <a:schemeClr val="tx1"/>
                </a:solidFill>
              </a:rPr>
              <a:t>    -   Flesh is grass</a:t>
            </a:r>
          </a:p>
          <a:p>
            <a:pPr>
              <a:spcAft>
                <a:spcPts val="300"/>
              </a:spcAft>
              <a:tabLst>
                <a:tab pos="111125" algn="l"/>
              </a:tabLst>
            </a:pPr>
            <a:r>
              <a:rPr lang="en-US" sz="2000" b="1" dirty="0">
                <a:solidFill>
                  <a:schemeClr val="tx1"/>
                </a:solidFill>
              </a:rPr>
              <a:t>   -   Grass (flesh) withers</a:t>
            </a:r>
          </a:p>
          <a:p>
            <a:pPr>
              <a:spcAft>
                <a:spcPts val="300"/>
              </a:spcAft>
              <a:tabLst>
                <a:tab pos="111125" algn="l"/>
              </a:tabLst>
            </a:pPr>
            <a:r>
              <a:rPr lang="en-US" sz="2000" b="1" dirty="0">
                <a:solidFill>
                  <a:schemeClr val="tx1"/>
                </a:solidFill>
              </a:rPr>
              <a:t>    -  Whenever God breathes</a:t>
            </a:r>
          </a:p>
          <a:p>
            <a:pPr>
              <a:spcAft>
                <a:spcPts val="300"/>
              </a:spcAft>
              <a:tabLst>
                <a:tab pos="111125" algn="l"/>
              </a:tabLst>
            </a:pPr>
            <a:r>
              <a:rPr lang="en-US" sz="2000" b="1" dirty="0">
                <a:solidFill>
                  <a:schemeClr val="tx1"/>
                </a:solidFill>
              </a:rPr>
              <a:t>    -  The word of our God stands forever</a:t>
            </a:r>
          </a:p>
          <a:p>
            <a:pPr>
              <a:spcAft>
                <a:spcPts val="300"/>
              </a:spcAft>
              <a:tabLst>
                <a:tab pos="111125" algn="l"/>
              </a:tabLst>
            </a:pPr>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
        <p:nvSpPr>
          <p:cNvPr id="4" name="Oval 3">
            <a:extLst>
              <a:ext uri="{FF2B5EF4-FFF2-40B4-BE49-F238E27FC236}">
                <a16:creationId xmlns:a16="http://schemas.microsoft.com/office/drawing/2014/main" id="{893E639A-2EAB-44A2-8D14-A71A2A5F1285}"/>
              </a:ext>
            </a:extLst>
          </p:cNvPr>
          <p:cNvSpPr/>
          <p:nvPr/>
        </p:nvSpPr>
        <p:spPr>
          <a:xfrm>
            <a:off x="7352142" y="2721479"/>
            <a:ext cx="283556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6F581BAC-03F5-43E3-A9E3-3A46B5CC4600}"/>
              </a:ext>
            </a:extLst>
          </p:cNvPr>
          <p:cNvSpPr/>
          <p:nvPr/>
        </p:nvSpPr>
        <p:spPr>
          <a:xfrm>
            <a:off x="5871779" y="4591611"/>
            <a:ext cx="422150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48E882D3-2310-414A-9BF6-46F3D1658998}"/>
              </a:ext>
            </a:extLst>
          </p:cNvPr>
          <p:cNvSpPr/>
          <p:nvPr/>
        </p:nvSpPr>
        <p:spPr>
          <a:xfrm>
            <a:off x="6483928" y="3343875"/>
            <a:ext cx="207769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578B3C91-0FAB-446E-81A1-8F753EEB6F23}"/>
              </a:ext>
            </a:extLst>
          </p:cNvPr>
          <p:cNvSpPr/>
          <p:nvPr/>
        </p:nvSpPr>
        <p:spPr>
          <a:xfrm>
            <a:off x="6633776" y="3663359"/>
            <a:ext cx="422150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0678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10837"/>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1075268"/>
            <a:ext cx="6363854"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6  The voice said, "Cry out!" And he said, "What shall I cry?" "All flesh is grass, And all its loveliness is like the flower of the field. </a:t>
            </a:r>
          </a:p>
          <a:p>
            <a:pPr algn="just"/>
            <a:r>
              <a:rPr lang="en-US" sz="2000" b="1" dirty="0">
                <a:solidFill>
                  <a:schemeClr val="tx1"/>
                </a:solidFill>
              </a:rPr>
              <a:t>  7  The grass withers, the flower fades, Because the breath of the LORD blows upon it; Surely the people are grass. </a:t>
            </a:r>
          </a:p>
          <a:p>
            <a:pPr algn="just"/>
            <a:r>
              <a:rPr lang="en-US" sz="2000" b="1" dirty="0">
                <a:solidFill>
                  <a:schemeClr val="tx1"/>
                </a:solidFill>
              </a:rPr>
              <a:t>  8  The grass withers, the flower fades, But the word of our God stands forever."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2677656"/>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a:spcAft>
                <a:spcPts val="300"/>
              </a:spcAft>
              <a:tabLst>
                <a:tab pos="111125" algn="l"/>
              </a:tabLst>
            </a:pPr>
            <a:r>
              <a:rPr lang="en-US" sz="2000" b="1" dirty="0">
                <a:solidFill>
                  <a:schemeClr val="tx1"/>
                </a:solidFill>
              </a:rPr>
              <a:t>    -   Flesh is grass</a:t>
            </a:r>
          </a:p>
          <a:p>
            <a:pPr>
              <a:spcAft>
                <a:spcPts val="300"/>
              </a:spcAft>
              <a:tabLst>
                <a:tab pos="111125" algn="l"/>
              </a:tabLst>
            </a:pPr>
            <a:r>
              <a:rPr lang="en-US" sz="2000" b="1" dirty="0">
                <a:solidFill>
                  <a:schemeClr val="tx1"/>
                </a:solidFill>
              </a:rPr>
              <a:t>   -   Grass (flesh) withers</a:t>
            </a:r>
          </a:p>
          <a:p>
            <a:pPr>
              <a:spcAft>
                <a:spcPts val="300"/>
              </a:spcAft>
              <a:tabLst>
                <a:tab pos="111125" algn="l"/>
              </a:tabLst>
            </a:pPr>
            <a:r>
              <a:rPr lang="en-US" sz="2000" b="1" dirty="0">
                <a:solidFill>
                  <a:schemeClr val="tx1"/>
                </a:solidFill>
              </a:rPr>
              <a:t>    -  Whenever God breathes</a:t>
            </a:r>
          </a:p>
          <a:p>
            <a:pPr>
              <a:spcAft>
                <a:spcPts val="300"/>
              </a:spcAft>
              <a:tabLst>
                <a:tab pos="111125" algn="l"/>
              </a:tabLst>
            </a:pPr>
            <a:r>
              <a:rPr lang="en-US" sz="2000" b="1" dirty="0">
                <a:solidFill>
                  <a:schemeClr val="tx1"/>
                </a:solidFill>
              </a:rPr>
              <a:t>    -  The word of our God stands forever</a:t>
            </a:r>
          </a:p>
          <a:p>
            <a:pPr>
              <a:spcAft>
                <a:spcPts val="300"/>
              </a:spcAft>
              <a:tabLst>
                <a:tab pos="111125" algn="l"/>
              </a:tabLst>
            </a:pPr>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
        <p:nvSpPr>
          <p:cNvPr id="4" name="Oval 3">
            <a:extLst>
              <a:ext uri="{FF2B5EF4-FFF2-40B4-BE49-F238E27FC236}">
                <a16:creationId xmlns:a16="http://schemas.microsoft.com/office/drawing/2014/main" id="{893E639A-2EAB-44A2-8D14-A71A2A5F1285}"/>
              </a:ext>
            </a:extLst>
          </p:cNvPr>
          <p:cNvSpPr/>
          <p:nvPr/>
        </p:nvSpPr>
        <p:spPr>
          <a:xfrm>
            <a:off x="7352142" y="2721479"/>
            <a:ext cx="283556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6F581BAC-03F5-43E3-A9E3-3A46B5CC4600}"/>
              </a:ext>
            </a:extLst>
          </p:cNvPr>
          <p:cNvSpPr/>
          <p:nvPr/>
        </p:nvSpPr>
        <p:spPr>
          <a:xfrm>
            <a:off x="5871779" y="4591611"/>
            <a:ext cx="422150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48E882D3-2310-414A-9BF6-46F3D1658998}"/>
              </a:ext>
            </a:extLst>
          </p:cNvPr>
          <p:cNvSpPr/>
          <p:nvPr/>
        </p:nvSpPr>
        <p:spPr>
          <a:xfrm>
            <a:off x="6483928" y="3343875"/>
            <a:ext cx="207769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578B3C91-0FAB-446E-81A1-8F753EEB6F23}"/>
              </a:ext>
            </a:extLst>
          </p:cNvPr>
          <p:cNvSpPr/>
          <p:nvPr/>
        </p:nvSpPr>
        <p:spPr>
          <a:xfrm>
            <a:off x="6633776" y="3663359"/>
            <a:ext cx="422150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7060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93374"/>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900" b="1" dirty="0">
                <a:solidFill>
                  <a:schemeClr val="tx1"/>
                </a:solidFill>
              </a:rPr>
              <a:t>  1    9  O Zion, You who bring good tidings, Get up into the high mountain; O Jerusalem, You who bring good tidings, Lift up your voice with strength, Lift it up, be not afraid; Say to the cities of Judah, "Behold your God!" </a:t>
            </a:r>
          </a:p>
          <a:p>
            <a:pPr algn="just"/>
            <a:r>
              <a:rPr lang="en-US" sz="1900" b="1" dirty="0">
                <a:solidFill>
                  <a:schemeClr val="tx1"/>
                </a:solidFill>
              </a:rPr>
              <a:t>  10  Behold, the Lord GOD shall come with a strong hand, And His arm shall rule for Him; Behold, His reward is with Him, And His work before Him. </a:t>
            </a:r>
          </a:p>
          <a:p>
            <a:pPr algn="just"/>
            <a:r>
              <a:rPr lang="en-US" sz="1900" b="1" dirty="0">
                <a:solidFill>
                  <a:schemeClr val="tx1"/>
                </a:solidFill>
              </a:rPr>
              <a:t>  11  He will feed His flock like a shepherd; He will gather the lambs with His arm, And carry them in His bosom, And gently lead those who are with young. </a:t>
            </a:r>
          </a:p>
          <a:p>
            <a:pPr algn="just"/>
            <a:r>
              <a:rPr lang="en-US" sz="1900" b="1" dirty="0">
                <a:solidFill>
                  <a:schemeClr val="tx1"/>
                </a:solidFill>
              </a:rPr>
              <a:t>  12  Who has measured the waters in the hollow of His hand, Measured heaven with a span And calculated the dust of the earth in a measure? Weighed the mountains in scales And the hills in a balance? </a:t>
            </a:r>
          </a:p>
          <a:p>
            <a:pPr algn="just"/>
            <a:r>
              <a:rPr lang="en-US" sz="1900" b="1" dirty="0">
                <a:solidFill>
                  <a:schemeClr val="tx1"/>
                </a:solidFill>
              </a:rPr>
              <a:t>  13  Who has directed the Spirit of the LORD, Or as His counselor has taught Him?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1738938"/>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a:spcAft>
                <a:spcPts val="300"/>
              </a:spcAft>
              <a:tabLst>
                <a:tab pos="111125" algn="l"/>
              </a:tabLst>
            </a:pPr>
            <a:r>
              <a:rPr lang="en-US" sz="2000" b="1" dirty="0">
                <a:solidFill>
                  <a:schemeClr val="tx1"/>
                </a:solidFill>
              </a:rPr>
              <a:t>   </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4199515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994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900" b="1" dirty="0">
                <a:solidFill>
                  <a:schemeClr val="tx1"/>
                </a:solidFill>
              </a:rPr>
              <a:t>  1    9  O Zion, You who bring good tidings, Get up into the high mountain; O Jerusalem, You who bring good tidings, Lift up your voice with strength, Lift it up, be not afraid; Say to the cities of Judah, "Behold your God!" </a:t>
            </a:r>
          </a:p>
          <a:p>
            <a:pPr algn="just"/>
            <a:r>
              <a:rPr lang="en-US" sz="1900" b="1" dirty="0">
                <a:solidFill>
                  <a:schemeClr val="tx1"/>
                </a:solidFill>
              </a:rPr>
              <a:t>  10  Behold, the Lord GOD shall come with a strong hand, And His arm shall rule for Him; Behold, His reward is with Him, And His work before Him. </a:t>
            </a:r>
          </a:p>
          <a:p>
            <a:pPr algn="just"/>
            <a:r>
              <a:rPr lang="en-US" sz="1900" b="1" dirty="0">
                <a:solidFill>
                  <a:schemeClr val="tx1"/>
                </a:solidFill>
              </a:rPr>
              <a:t>  11  He will feed His flock like a shepherd; He will gather the lambs with His arm, And carry them in His bosom, And gently lead those who are with young. </a:t>
            </a:r>
          </a:p>
          <a:p>
            <a:pPr algn="just"/>
            <a:r>
              <a:rPr lang="en-US" sz="1900" b="1" dirty="0">
                <a:solidFill>
                  <a:schemeClr val="tx1"/>
                </a:solidFill>
              </a:rPr>
              <a:t>  12  Who has measured the waters in the hollow of His hand, Measured heaven with a span And calculated the dust of the earth in a measure? Weighed the mountains in scales And the hills in a balance? </a:t>
            </a:r>
          </a:p>
          <a:p>
            <a:pPr algn="just"/>
            <a:r>
              <a:rPr lang="en-US" sz="1900" b="1" dirty="0">
                <a:solidFill>
                  <a:schemeClr val="tx1"/>
                </a:solidFill>
              </a:rPr>
              <a:t>  13  Who has directed the Spirit of the LORD, Or as His counselor has taught Him?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2085186"/>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a:spcAft>
                <a:spcPts val="300"/>
              </a:spcAft>
              <a:tabLst>
                <a:tab pos="111125" algn="l"/>
              </a:tabLst>
            </a:pPr>
            <a:r>
              <a:rPr lang="en-US" sz="2000" b="1" dirty="0">
                <a:solidFill>
                  <a:schemeClr val="tx1"/>
                </a:solidFill>
              </a:rPr>
              <a:t>    -   Behold your God</a:t>
            </a:r>
          </a:p>
          <a:p>
            <a:pPr>
              <a:spcAft>
                <a:spcPts val="300"/>
              </a:spcAft>
              <a:tabLst>
                <a:tab pos="111125" algn="l"/>
              </a:tabLst>
            </a:pPr>
            <a:r>
              <a:rPr lang="en-US" sz="2000" b="1" dirty="0">
                <a:solidFill>
                  <a:schemeClr val="tx1"/>
                </a:solidFill>
              </a:rPr>
              <a:t>    -  His strong arm and hand</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775892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81107"/>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900" b="1" dirty="0">
                <a:solidFill>
                  <a:schemeClr val="tx1"/>
                </a:solidFill>
              </a:rPr>
              <a:t>  1    9  O Zion, You who bring good tidings, Get up into the high mountain; O Jerusalem, You who bring good tidings, Lift up your voice with strength, Lift it up, be not afraid; Say to the cities of Judah, "Behold your God!" </a:t>
            </a:r>
          </a:p>
          <a:p>
            <a:pPr algn="just"/>
            <a:r>
              <a:rPr lang="en-US" sz="1900" b="1" dirty="0">
                <a:solidFill>
                  <a:schemeClr val="tx1"/>
                </a:solidFill>
              </a:rPr>
              <a:t>  10  Behold, the Lord GOD shall come with a strong hand, And His arm shall rule for Him; Behold, His reward is with Him, And His work before Him. </a:t>
            </a:r>
          </a:p>
          <a:p>
            <a:pPr algn="just"/>
            <a:r>
              <a:rPr lang="en-US" sz="1900" b="1" dirty="0">
                <a:solidFill>
                  <a:schemeClr val="tx1"/>
                </a:solidFill>
              </a:rPr>
              <a:t>  11  He will feed His flock like a shepherd; He will gather the lambs with His arm, And carry them in His bosom, And gently lead those who are with young. </a:t>
            </a:r>
          </a:p>
          <a:p>
            <a:pPr algn="just"/>
            <a:r>
              <a:rPr lang="en-US" sz="1900" b="1" dirty="0">
                <a:solidFill>
                  <a:schemeClr val="tx1"/>
                </a:solidFill>
              </a:rPr>
              <a:t>  12  Who has measured the waters in the hollow of His hand, Measured heaven with a span And calculated the dust of the earth in a measure? Weighed the mountains in scales And the hills in a balance? </a:t>
            </a:r>
          </a:p>
          <a:p>
            <a:pPr algn="just"/>
            <a:r>
              <a:rPr lang="en-US" sz="1900" b="1" dirty="0">
                <a:solidFill>
                  <a:schemeClr val="tx1"/>
                </a:solidFill>
              </a:rPr>
              <a:t>  13  Who has directed the Spirit of the LORD, Or as His counselor has taught Him?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2777683"/>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a:spcAft>
                <a:spcPts val="300"/>
              </a:spcAft>
              <a:tabLst>
                <a:tab pos="111125" algn="l"/>
              </a:tabLst>
            </a:pPr>
            <a:r>
              <a:rPr lang="en-US" sz="2000" b="1" dirty="0">
                <a:solidFill>
                  <a:schemeClr val="tx1"/>
                </a:solidFill>
              </a:rPr>
              <a:t>    -   Behold your God</a:t>
            </a:r>
          </a:p>
          <a:p>
            <a:pPr>
              <a:spcAft>
                <a:spcPts val="300"/>
              </a:spcAft>
              <a:tabLst>
                <a:tab pos="111125" algn="l"/>
              </a:tabLst>
            </a:pPr>
            <a:r>
              <a:rPr lang="en-US" sz="2000" b="1" dirty="0">
                <a:solidFill>
                  <a:schemeClr val="tx1"/>
                </a:solidFill>
              </a:rPr>
              <a:t>    -  His strong arm and hand</a:t>
            </a:r>
          </a:p>
          <a:p>
            <a:pPr>
              <a:spcAft>
                <a:spcPts val="300"/>
              </a:spcAft>
              <a:tabLst>
                <a:tab pos="111125" algn="l"/>
              </a:tabLst>
            </a:pPr>
            <a:r>
              <a:rPr lang="en-US" sz="2000" b="1" dirty="0">
                <a:solidFill>
                  <a:schemeClr val="tx1"/>
                </a:solidFill>
              </a:rPr>
              <a:t>    -  He is a shepherd</a:t>
            </a:r>
          </a:p>
          <a:p>
            <a:pPr>
              <a:spcAft>
                <a:spcPts val="300"/>
              </a:spcAft>
              <a:tabLst>
                <a:tab pos="111125" algn="l"/>
              </a:tabLst>
            </a:pPr>
            <a:r>
              <a:rPr lang="en-US" sz="2000" b="1" dirty="0">
                <a:solidFill>
                  <a:schemeClr val="tx1"/>
                </a:solidFill>
              </a:rPr>
              <a:t>    -  Cares for the lambs</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833728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81107"/>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900" b="1" dirty="0">
                <a:solidFill>
                  <a:schemeClr val="tx1"/>
                </a:solidFill>
              </a:rPr>
              <a:t>  1    9  O Zion, You who bring good tidings, Get up into the high mountain; O Jerusalem, You who bring good tidings, Lift up your voice with strength, Lift it up, be not afraid; Say to the cities of Judah, "Behold your God!" </a:t>
            </a:r>
          </a:p>
          <a:p>
            <a:pPr algn="just"/>
            <a:r>
              <a:rPr lang="en-US" sz="1900" b="1" dirty="0">
                <a:solidFill>
                  <a:schemeClr val="tx1"/>
                </a:solidFill>
              </a:rPr>
              <a:t>  10  Behold, the Lord GOD shall come with a strong hand, And His arm shall rule for Him; Behold, His reward is with Him, And His work before Him. </a:t>
            </a:r>
          </a:p>
          <a:p>
            <a:pPr algn="just"/>
            <a:r>
              <a:rPr lang="en-US" sz="1900" b="1" dirty="0">
                <a:solidFill>
                  <a:schemeClr val="tx1"/>
                </a:solidFill>
              </a:rPr>
              <a:t>  11  He will feed His flock like a shepherd; He will gather the lambs with His arm, And carry them in His bosom, And gently lead those who are with young. </a:t>
            </a:r>
          </a:p>
          <a:p>
            <a:pPr algn="just"/>
            <a:r>
              <a:rPr lang="en-US" sz="1900" b="1" dirty="0">
                <a:solidFill>
                  <a:schemeClr val="tx1"/>
                </a:solidFill>
              </a:rPr>
              <a:t>  12  Who has measured the waters in the hollow of His hand, Measured heaven with a span And calculated the dust of the earth in a measure? Weighed the mountains in scales And the hills in a balance? </a:t>
            </a:r>
          </a:p>
          <a:p>
            <a:pPr algn="just"/>
            <a:r>
              <a:rPr lang="en-US" sz="1900" b="1" dirty="0">
                <a:solidFill>
                  <a:schemeClr val="tx1"/>
                </a:solidFill>
              </a:rPr>
              <a:t>  13  Who has directed the Spirit of the LORD, Or as His counselor has taught Him?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3470181"/>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a:spcAft>
                <a:spcPts val="300"/>
              </a:spcAft>
              <a:tabLst>
                <a:tab pos="111125" algn="l"/>
              </a:tabLst>
            </a:pPr>
            <a:r>
              <a:rPr lang="en-US" sz="2000" b="1" dirty="0">
                <a:solidFill>
                  <a:schemeClr val="tx1"/>
                </a:solidFill>
              </a:rPr>
              <a:t>    -   Behold your God</a:t>
            </a:r>
          </a:p>
          <a:p>
            <a:pPr>
              <a:spcAft>
                <a:spcPts val="300"/>
              </a:spcAft>
              <a:tabLst>
                <a:tab pos="111125" algn="l"/>
              </a:tabLst>
            </a:pPr>
            <a:r>
              <a:rPr lang="en-US" sz="2000" b="1" dirty="0">
                <a:solidFill>
                  <a:schemeClr val="tx1"/>
                </a:solidFill>
              </a:rPr>
              <a:t>    -  His strong arm and hand</a:t>
            </a:r>
          </a:p>
          <a:p>
            <a:pPr>
              <a:spcAft>
                <a:spcPts val="300"/>
              </a:spcAft>
              <a:tabLst>
                <a:tab pos="111125" algn="l"/>
              </a:tabLst>
            </a:pPr>
            <a:r>
              <a:rPr lang="en-US" sz="2000" b="1" dirty="0">
                <a:solidFill>
                  <a:schemeClr val="tx1"/>
                </a:solidFill>
              </a:rPr>
              <a:t>    -  He is a shepherd</a:t>
            </a:r>
          </a:p>
          <a:p>
            <a:pPr>
              <a:spcAft>
                <a:spcPts val="300"/>
              </a:spcAft>
              <a:tabLst>
                <a:tab pos="111125" algn="l"/>
              </a:tabLst>
            </a:pPr>
            <a:r>
              <a:rPr lang="en-US" sz="2000" b="1" dirty="0">
                <a:solidFill>
                  <a:schemeClr val="tx1"/>
                </a:solidFill>
              </a:rPr>
              <a:t>    -  Cares for the lambs</a:t>
            </a:r>
          </a:p>
          <a:p>
            <a:pPr>
              <a:spcAft>
                <a:spcPts val="300"/>
              </a:spcAft>
              <a:tabLst>
                <a:tab pos="111125" algn="l"/>
              </a:tabLst>
            </a:pPr>
            <a:r>
              <a:rPr lang="en-US" sz="2000" b="1" dirty="0">
                <a:solidFill>
                  <a:schemeClr val="tx1"/>
                </a:solidFill>
              </a:rPr>
              <a:t>    -  He made everything, not man</a:t>
            </a:r>
          </a:p>
          <a:p>
            <a:pPr>
              <a:spcAft>
                <a:spcPts val="300"/>
              </a:spcAft>
              <a:tabLst>
                <a:tab pos="111125" algn="l"/>
              </a:tabLst>
            </a:pPr>
            <a:r>
              <a:rPr lang="en-US" sz="2000" b="1" dirty="0">
                <a:solidFill>
                  <a:schemeClr val="tx1"/>
                </a:solidFill>
              </a:rPr>
              <a:t>    -  His Spirit needs no help</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4185636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45761"/>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14  With whom did He take counsel, and who instructed Him, And taught Him in the path of justice? Who taught Him knowledge, And showed Him the way of understanding? </a:t>
            </a:r>
          </a:p>
          <a:p>
            <a:pPr algn="just"/>
            <a:r>
              <a:rPr lang="en-US" sz="2000" b="1" dirty="0">
                <a:solidFill>
                  <a:schemeClr val="tx1"/>
                </a:solidFill>
              </a:rPr>
              <a:t>  15  Behold, the nations are as a drop in a bucket, And are counted as the small dust on the scales; Look, He lifts up the isles as a very little thing. </a:t>
            </a:r>
          </a:p>
          <a:p>
            <a:pPr algn="just"/>
            <a:r>
              <a:rPr lang="en-US" sz="2000" b="1" dirty="0">
                <a:solidFill>
                  <a:schemeClr val="tx1"/>
                </a:solidFill>
              </a:rPr>
              <a:t>  16  And Lebanon is not sufficient to burn, Nor its beasts sufficient for a burnt offering. </a:t>
            </a:r>
          </a:p>
          <a:p>
            <a:pPr algn="just"/>
            <a:r>
              <a:rPr lang="en-US" sz="2000" b="1" dirty="0">
                <a:solidFill>
                  <a:schemeClr val="tx1"/>
                </a:solidFill>
              </a:rPr>
              <a:t>  17  All nations before Him are as nothing, And they are counted by Him less than nothing and worthless.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1800493"/>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4260631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45761"/>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14  With whom did He take counsel, and who instructed Him, And taught Him in the path of justice? Who taught Him knowledge, And showed Him the way of understanding? </a:t>
            </a:r>
          </a:p>
          <a:p>
            <a:pPr algn="just"/>
            <a:r>
              <a:rPr lang="en-US" sz="2000" b="1" dirty="0">
                <a:solidFill>
                  <a:schemeClr val="tx1"/>
                </a:solidFill>
              </a:rPr>
              <a:t>  15  Behold, the nations are as a drop in a bucket, And are counted as the small dust on the scales; Look, He lifts up the isles as a very little thing. </a:t>
            </a:r>
          </a:p>
          <a:p>
            <a:pPr algn="just"/>
            <a:r>
              <a:rPr lang="en-US" sz="2000" b="1" dirty="0">
                <a:solidFill>
                  <a:schemeClr val="tx1"/>
                </a:solidFill>
              </a:rPr>
              <a:t>  16  And Lebanon is not sufficient to burn, Nor its beasts sufficient for a burnt offering. </a:t>
            </a:r>
          </a:p>
          <a:p>
            <a:pPr algn="just"/>
            <a:r>
              <a:rPr lang="en-US" sz="2000" b="1" dirty="0">
                <a:solidFill>
                  <a:schemeClr val="tx1"/>
                </a:solidFill>
              </a:rPr>
              <a:t>  17  All nations before Him are as nothing, And they are counted by Him less than nothing and worthless.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2185214"/>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a:spcAft>
                <a:spcPts val="300"/>
              </a:spcAft>
              <a:tabLst>
                <a:tab pos="111125" algn="l"/>
              </a:tabLst>
            </a:pPr>
            <a:r>
              <a:rPr lang="en-US" sz="2000" b="1" dirty="0">
                <a:solidFill>
                  <a:schemeClr val="tx1"/>
                </a:solidFill>
              </a:rPr>
              <a:t>    -   He needs no instructors</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4144701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652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14  With whom did He take counsel, and who instructed Him, And taught Him in the path of justice? Who taught Him knowledge, And showed Him the way of understanding? </a:t>
            </a:r>
          </a:p>
          <a:p>
            <a:pPr algn="just"/>
            <a:r>
              <a:rPr lang="en-US" sz="2000" b="1" dirty="0">
                <a:solidFill>
                  <a:schemeClr val="tx1"/>
                </a:solidFill>
              </a:rPr>
              <a:t>  15  Behold, the nations are as a drop in a bucket, And are counted as the small dust on the scales; Look, He lifts up the isles as a very little thing. </a:t>
            </a:r>
          </a:p>
          <a:p>
            <a:pPr algn="just"/>
            <a:r>
              <a:rPr lang="en-US" sz="2000" b="1" dirty="0">
                <a:solidFill>
                  <a:schemeClr val="tx1"/>
                </a:solidFill>
              </a:rPr>
              <a:t>  16  And Lebanon is not sufficient to burn, Nor its beasts sufficient for a burnt offering. </a:t>
            </a:r>
          </a:p>
          <a:p>
            <a:pPr algn="just"/>
            <a:r>
              <a:rPr lang="en-US" sz="2000" b="1" dirty="0">
                <a:solidFill>
                  <a:schemeClr val="tx1"/>
                </a:solidFill>
              </a:rPr>
              <a:t>  17  All nations before Him are as nothing, And they are counted by Him less than nothing and worthless.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2877711"/>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a:spcAft>
                <a:spcPts val="300"/>
              </a:spcAft>
              <a:tabLst>
                <a:tab pos="111125" algn="l"/>
              </a:tabLst>
            </a:pPr>
            <a:r>
              <a:rPr lang="en-US" sz="2000" b="1" dirty="0">
                <a:solidFill>
                  <a:schemeClr val="tx1"/>
                </a:solidFill>
              </a:rPr>
              <a:t>    -   He needs no instructors</a:t>
            </a:r>
          </a:p>
          <a:p>
            <a:pPr>
              <a:spcAft>
                <a:spcPts val="300"/>
              </a:spcAft>
              <a:tabLst>
                <a:tab pos="111125" algn="l"/>
              </a:tabLst>
            </a:pPr>
            <a:r>
              <a:rPr lang="en-US" sz="2000" b="1" dirty="0">
                <a:solidFill>
                  <a:schemeClr val="tx1"/>
                </a:solidFill>
              </a:rPr>
              <a:t>    -  Nations are a drop in the bucket</a:t>
            </a:r>
          </a:p>
          <a:p>
            <a:pPr>
              <a:spcAft>
                <a:spcPts val="300"/>
              </a:spcAft>
              <a:tabLst>
                <a:tab pos="111125" algn="l"/>
              </a:tabLst>
            </a:pPr>
            <a:r>
              <a:rPr lang="en-US" sz="2000" b="1" dirty="0">
                <a:solidFill>
                  <a:schemeClr val="tx1"/>
                </a:solidFill>
              </a:rPr>
              <a:t>    -  He lifts up the isles</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489077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3054682"/>
          </a:xfrm>
          <a:prstGeom prst="rect">
            <a:avLst/>
          </a:prstGeom>
        </p:spPr>
        <p:txBody>
          <a:bodyPr wrap="square">
            <a:spAutoFit/>
          </a:bodyPr>
          <a:lstStyle/>
          <a:p>
            <a:pPr algn="ctr">
              <a:spcAft>
                <a:spcPts val="300"/>
              </a:spcAft>
            </a:pPr>
            <a:r>
              <a:rPr lang="en-US" sz="4000" b="1" dirty="0"/>
              <a:t>Overview of Isaiah—Continued</a:t>
            </a:r>
            <a:endParaRPr lang="en-US" sz="1800" b="1" dirty="0">
              <a:solidFill>
                <a:schemeClr val="tx1"/>
              </a:solidFill>
              <a:latin typeface="Calibri" panose="020F0502020204030204" pitchFamily="34" charset="0"/>
            </a:endParaRP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Time of writing of this book—Isaiah 1:1</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Events happening in Isaiah’s Day</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Two major parts of this book—Chapters 1-39 and 40-66</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Part One:  Introduction of this book and messages to the nations</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Part Two: Filled with prophecies of the coming King &amp; His kingdom</a:t>
            </a:r>
          </a:p>
        </p:txBody>
      </p:sp>
    </p:spTree>
    <p:extLst>
      <p:ext uri="{BB962C8B-B14F-4D97-AF65-F5344CB8AC3E}">
        <p14:creationId xmlns:p14="http://schemas.microsoft.com/office/powerpoint/2010/main" val="2123024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45761"/>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14  With whom did He take counsel, and who instructed Him, And taught Him in the path of justice? Who taught Him knowledge, And showed Him the way of understanding? </a:t>
            </a:r>
          </a:p>
          <a:p>
            <a:pPr algn="just"/>
            <a:r>
              <a:rPr lang="en-US" sz="2000" b="1" dirty="0">
                <a:solidFill>
                  <a:schemeClr val="tx1"/>
                </a:solidFill>
              </a:rPr>
              <a:t>  15  Behold, the nations are as a drop in a bucket, And are counted as the small dust on the scales; Look, He lifts up the isles as a very little thing. </a:t>
            </a:r>
          </a:p>
          <a:p>
            <a:pPr algn="just"/>
            <a:r>
              <a:rPr lang="en-US" sz="2000" b="1" dirty="0">
                <a:solidFill>
                  <a:schemeClr val="tx1"/>
                </a:solidFill>
              </a:rPr>
              <a:t>  16  And Lebanon is not sufficient to burn, Nor its beasts sufficient for a burnt offering. </a:t>
            </a:r>
          </a:p>
          <a:p>
            <a:pPr algn="just"/>
            <a:r>
              <a:rPr lang="en-US" sz="2000" b="1" dirty="0">
                <a:solidFill>
                  <a:schemeClr val="tx1"/>
                </a:solidFill>
              </a:rPr>
              <a:t>  17  All nations before Him are as nothing, And they are counted by Him less than nothing and worthless.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3223959"/>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a:spcAft>
                <a:spcPts val="300"/>
              </a:spcAft>
              <a:tabLst>
                <a:tab pos="111125" algn="l"/>
              </a:tabLst>
            </a:pPr>
            <a:r>
              <a:rPr lang="en-US" sz="2000" b="1" dirty="0">
                <a:solidFill>
                  <a:schemeClr val="tx1"/>
                </a:solidFill>
              </a:rPr>
              <a:t>    -   He needs no instructors</a:t>
            </a:r>
          </a:p>
          <a:p>
            <a:pPr>
              <a:spcAft>
                <a:spcPts val="300"/>
              </a:spcAft>
              <a:tabLst>
                <a:tab pos="111125" algn="l"/>
              </a:tabLst>
            </a:pPr>
            <a:r>
              <a:rPr lang="en-US" sz="2000" b="1" dirty="0">
                <a:solidFill>
                  <a:schemeClr val="tx1"/>
                </a:solidFill>
              </a:rPr>
              <a:t>    -  Nations are a drop in the bucket</a:t>
            </a:r>
          </a:p>
          <a:p>
            <a:pPr>
              <a:spcAft>
                <a:spcPts val="300"/>
              </a:spcAft>
              <a:tabLst>
                <a:tab pos="111125" algn="l"/>
              </a:tabLst>
            </a:pPr>
            <a:r>
              <a:rPr lang="en-US" sz="2000" b="1" dirty="0">
                <a:solidFill>
                  <a:schemeClr val="tx1"/>
                </a:solidFill>
              </a:rPr>
              <a:t>    -  He lifts up the isles</a:t>
            </a:r>
          </a:p>
          <a:p>
            <a:pPr>
              <a:spcAft>
                <a:spcPts val="300"/>
              </a:spcAft>
              <a:tabLst>
                <a:tab pos="111125" algn="l"/>
              </a:tabLst>
            </a:pPr>
            <a:r>
              <a:rPr lang="en-US" sz="2000" b="1" dirty="0">
                <a:solidFill>
                  <a:schemeClr val="tx1"/>
                </a:solidFill>
              </a:rPr>
              <a:t>   -  Lebanon’s trees &amp; beasts—NO!!!</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865202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652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14  With whom did He take counsel, and who instructed Him, And taught Him in the path of justice? Who taught Him knowledge, And showed Him the way of understanding? </a:t>
            </a:r>
          </a:p>
          <a:p>
            <a:pPr algn="just"/>
            <a:r>
              <a:rPr lang="en-US" sz="2000" b="1" dirty="0">
                <a:solidFill>
                  <a:schemeClr val="tx1"/>
                </a:solidFill>
              </a:rPr>
              <a:t>  15  Behold, the nations are as a drop in a bucket, And are counted as the small dust on the scales; Look, He lifts up the isles as a very little thing. </a:t>
            </a:r>
          </a:p>
          <a:p>
            <a:pPr algn="just"/>
            <a:r>
              <a:rPr lang="en-US" sz="2000" b="1" dirty="0">
                <a:solidFill>
                  <a:schemeClr val="tx1"/>
                </a:solidFill>
              </a:rPr>
              <a:t>  16  And Lebanon is not sufficient to burn, Nor its beasts sufficient for a burnt offering. </a:t>
            </a:r>
          </a:p>
          <a:p>
            <a:pPr algn="just"/>
            <a:r>
              <a:rPr lang="en-US" sz="2000" b="1" dirty="0">
                <a:solidFill>
                  <a:schemeClr val="tx1"/>
                </a:solidFill>
              </a:rPr>
              <a:t>  17  All nations before Him are as nothing, And they are counted by Him less than nothing and worthless.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3916457"/>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a:spcAft>
                <a:spcPts val="300"/>
              </a:spcAft>
              <a:tabLst>
                <a:tab pos="111125" algn="l"/>
              </a:tabLst>
            </a:pPr>
            <a:r>
              <a:rPr lang="en-US" sz="2000" b="1" dirty="0">
                <a:solidFill>
                  <a:schemeClr val="tx1"/>
                </a:solidFill>
              </a:rPr>
              <a:t>    -   He needs no instructors</a:t>
            </a:r>
          </a:p>
          <a:p>
            <a:pPr>
              <a:spcAft>
                <a:spcPts val="300"/>
              </a:spcAft>
              <a:tabLst>
                <a:tab pos="111125" algn="l"/>
              </a:tabLst>
            </a:pPr>
            <a:r>
              <a:rPr lang="en-US" sz="2000" b="1" dirty="0">
                <a:solidFill>
                  <a:schemeClr val="tx1"/>
                </a:solidFill>
              </a:rPr>
              <a:t>    -  Nations are a drop in the bucket</a:t>
            </a:r>
          </a:p>
          <a:p>
            <a:pPr>
              <a:spcAft>
                <a:spcPts val="300"/>
              </a:spcAft>
              <a:tabLst>
                <a:tab pos="111125" algn="l"/>
              </a:tabLst>
            </a:pPr>
            <a:r>
              <a:rPr lang="en-US" sz="2000" b="1" dirty="0">
                <a:solidFill>
                  <a:schemeClr val="tx1"/>
                </a:solidFill>
              </a:rPr>
              <a:t>    -  He lifts up the isles</a:t>
            </a:r>
          </a:p>
          <a:p>
            <a:pPr>
              <a:spcAft>
                <a:spcPts val="300"/>
              </a:spcAft>
              <a:tabLst>
                <a:tab pos="111125" algn="l"/>
              </a:tabLst>
            </a:pPr>
            <a:r>
              <a:rPr lang="en-US" sz="2000" b="1" dirty="0">
                <a:solidFill>
                  <a:schemeClr val="tx1"/>
                </a:solidFill>
              </a:rPr>
              <a:t>   -  Lebanon’s trees &amp; beasts—NO!!!</a:t>
            </a:r>
          </a:p>
          <a:p>
            <a:pPr>
              <a:spcAft>
                <a:spcPts val="300"/>
              </a:spcAft>
              <a:tabLst>
                <a:tab pos="111125" algn="l"/>
              </a:tabLst>
            </a:pPr>
            <a:r>
              <a:rPr lang="en-US" sz="2000" b="1" dirty="0">
                <a:solidFill>
                  <a:schemeClr val="tx1"/>
                </a:solidFill>
              </a:rPr>
              <a:t>    -  All nations less than nothing</a:t>
            </a:r>
          </a:p>
          <a:p>
            <a:pPr>
              <a:spcAft>
                <a:spcPts val="300"/>
              </a:spcAft>
              <a:tabLst>
                <a:tab pos="111125" algn="l"/>
              </a:tabLst>
            </a:pPr>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1081536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47782"/>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18  To whom then will you liken God? Or what likeness will you compare to Him? </a:t>
            </a:r>
          </a:p>
          <a:p>
            <a:pPr algn="just"/>
            <a:r>
              <a:rPr lang="en-US" sz="2000" b="1" dirty="0">
                <a:solidFill>
                  <a:schemeClr val="tx1"/>
                </a:solidFill>
              </a:rPr>
              <a:t>  19  The workman molds an image, The goldsmith overspreads it with gold, And the silversmith casts silver chains. </a:t>
            </a:r>
          </a:p>
          <a:p>
            <a:pPr algn="just"/>
            <a:r>
              <a:rPr lang="en-US" sz="2000" b="1" dirty="0">
                <a:solidFill>
                  <a:schemeClr val="tx1"/>
                </a:solidFill>
              </a:rPr>
              <a:t>  20  Whoever is too impoverished for such a contribution Chooses a tree that will not rot; He seeks for himself a skillful workman To prepare a carved image that will not totter. </a:t>
            </a:r>
          </a:p>
          <a:p>
            <a:pPr algn="just"/>
            <a:r>
              <a:rPr lang="en-US" sz="2000" b="1" dirty="0">
                <a:solidFill>
                  <a:schemeClr val="tx1"/>
                </a:solidFill>
              </a:rPr>
              <a:t>  21  Have you not known? Have you not heard? Has it not been told you from the beginning? Have you not understood from the foundations of the earth? </a:t>
            </a:r>
          </a:p>
          <a:p>
            <a:pPr algn="just"/>
            <a:r>
              <a:rPr lang="en-US" sz="2000" b="1" dirty="0">
                <a:solidFill>
                  <a:schemeClr val="tx1"/>
                </a:solidFill>
              </a:rPr>
              <a:t>  22  It is He who sits above the circle of the earth, And its inhabitants are like grasshoppers, Who stretches out the heavens like a curtain, And spreads them out like a tent to dwell in.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2246769"/>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543893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18  To whom then will you liken God? Or what likeness will you compare to Him? </a:t>
            </a:r>
          </a:p>
          <a:p>
            <a:pPr algn="just"/>
            <a:r>
              <a:rPr lang="en-US" sz="2000" b="1" dirty="0">
                <a:solidFill>
                  <a:schemeClr val="tx1"/>
                </a:solidFill>
              </a:rPr>
              <a:t>  19  The workman molds an image, The goldsmith overspreads it with gold, And the silversmith casts silver chains. </a:t>
            </a:r>
          </a:p>
          <a:p>
            <a:pPr algn="just"/>
            <a:r>
              <a:rPr lang="en-US" sz="2000" b="1" dirty="0">
                <a:solidFill>
                  <a:schemeClr val="tx1"/>
                </a:solidFill>
              </a:rPr>
              <a:t>  20  Whoever is too impoverished for such a contribution Chooses a tree that will not rot; He seeks for himself a skillful workman To prepare a carved image that will not totter. </a:t>
            </a:r>
          </a:p>
          <a:p>
            <a:pPr algn="just"/>
            <a:r>
              <a:rPr lang="en-US" sz="2000" b="1" dirty="0">
                <a:solidFill>
                  <a:schemeClr val="tx1"/>
                </a:solidFill>
              </a:rPr>
              <a:t>  21  Have you not known? Have you not heard? Has it not been told you from the beginning? Have you not understood from the foundations of the earth? </a:t>
            </a:r>
          </a:p>
          <a:p>
            <a:pPr algn="just"/>
            <a:r>
              <a:rPr lang="en-US" sz="2000" b="1" dirty="0">
                <a:solidFill>
                  <a:schemeClr val="tx1"/>
                </a:solidFill>
              </a:rPr>
              <a:t>  22  It is He who sits above the circle of the earth, And its inhabitants are like grasshoppers, Who stretches out the heavens like a curtain, And spreads them out like a tent to dwell in.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3016210"/>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a:spcAft>
                <a:spcPts val="600"/>
              </a:spcAft>
              <a:tabLst>
                <a:tab pos="111125" algn="l"/>
              </a:tabLst>
            </a:pPr>
            <a:r>
              <a:rPr lang="en-US" sz="2000" b="1" dirty="0">
                <a:solidFill>
                  <a:schemeClr val="tx1"/>
                </a:solidFill>
              </a:rPr>
              <a:t>    -  No way to compare God to idols</a:t>
            </a:r>
          </a:p>
          <a:p>
            <a:pPr>
              <a:spcAft>
                <a:spcPts val="300"/>
              </a:spcAft>
              <a:tabLst>
                <a:tab pos="111125" algn="l"/>
              </a:tabLst>
            </a:pPr>
            <a:r>
              <a:rPr lang="en-US" sz="2000" b="1" dirty="0">
                <a:solidFill>
                  <a:schemeClr val="tx1"/>
                </a:solidFill>
              </a:rPr>
              <a:t>    -  Craftsmen make them</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364832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18  To whom then will you liken God? Or what likeness will you compare to Him? </a:t>
            </a:r>
          </a:p>
          <a:p>
            <a:pPr algn="just"/>
            <a:r>
              <a:rPr lang="en-US" sz="2000" b="1" dirty="0">
                <a:solidFill>
                  <a:schemeClr val="tx1"/>
                </a:solidFill>
              </a:rPr>
              <a:t>  19  The workman molds an image, The goldsmith overspreads it with gold, And the silversmith casts silver chains. </a:t>
            </a:r>
          </a:p>
          <a:p>
            <a:pPr algn="just"/>
            <a:r>
              <a:rPr lang="en-US" sz="2000" b="1" dirty="0">
                <a:solidFill>
                  <a:schemeClr val="tx1"/>
                </a:solidFill>
              </a:rPr>
              <a:t>  20  Whoever is too impoverished for such a contribution Chooses a tree that will not rot; He seeks for himself a skillful workman To prepare a carved image that will not totter. </a:t>
            </a:r>
          </a:p>
          <a:p>
            <a:pPr algn="just"/>
            <a:r>
              <a:rPr lang="en-US" sz="2000" b="1" dirty="0">
                <a:solidFill>
                  <a:schemeClr val="tx1"/>
                </a:solidFill>
              </a:rPr>
              <a:t>  21  Have you not known? Have you not heard? Has it not been told you from the beginning? Have you not understood from the foundations of the earth? </a:t>
            </a:r>
          </a:p>
          <a:p>
            <a:pPr algn="just"/>
            <a:r>
              <a:rPr lang="en-US" sz="2000" b="1" dirty="0">
                <a:solidFill>
                  <a:schemeClr val="tx1"/>
                </a:solidFill>
              </a:rPr>
              <a:t>  22  It is He who sits above the circle of the earth, And its inhabitants are like grasshoppers, Who stretches out the heavens like a curtain, And spreads them out like a tent to dwell in.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3362459"/>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a:spcAft>
                <a:spcPts val="600"/>
              </a:spcAft>
              <a:tabLst>
                <a:tab pos="111125" algn="l"/>
              </a:tabLst>
            </a:pPr>
            <a:r>
              <a:rPr lang="en-US" sz="2000" b="1" dirty="0">
                <a:solidFill>
                  <a:schemeClr val="tx1"/>
                </a:solidFill>
              </a:rPr>
              <a:t>    -  No way to compare God to idols</a:t>
            </a:r>
          </a:p>
          <a:p>
            <a:pPr>
              <a:spcAft>
                <a:spcPts val="300"/>
              </a:spcAft>
              <a:tabLst>
                <a:tab pos="111125" algn="l"/>
              </a:tabLst>
            </a:pPr>
            <a:r>
              <a:rPr lang="en-US" sz="2000" b="1" dirty="0">
                <a:solidFill>
                  <a:schemeClr val="tx1"/>
                </a:solidFill>
              </a:rPr>
              <a:t>    -  Craftsmen make them</a:t>
            </a:r>
          </a:p>
          <a:p>
            <a:pPr>
              <a:spcAft>
                <a:spcPts val="300"/>
              </a:spcAft>
              <a:tabLst>
                <a:tab pos="111125" algn="l"/>
              </a:tabLst>
            </a:pPr>
            <a:r>
              <a:rPr lang="en-US" sz="2000" b="1" dirty="0">
                <a:solidFill>
                  <a:schemeClr val="tx1"/>
                </a:solidFill>
              </a:rPr>
              <a:t>    -  Trees rot, idols totter</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13761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72919" y="18472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18  To whom then will you liken God? Or what likeness will you compare to Him? </a:t>
            </a:r>
          </a:p>
          <a:p>
            <a:pPr algn="just"/>
            <a:r>
              <a:rPr lang="en-US" sz="2000" b="1" dirty="0">
                <a:solidFill>
                  <a:schemeClr val="tx1"/>
                </a:solidFill>
              </a:rPr>
              <a:t>  19  The workman molds an image, The goldsmith overspreads it with gold, And the silversmith casts silver chains. </a:t>
            </a:r>
          </a:p>
          <a:p>
            <a:pPr algn="just"/>
            <a:r>
              <a:rPr lang="en-US" sz="2000" b="1" dirty="0">
                <a:solidFill>
                  <a:schemeClr val="tx1"/>
                </a:solidFill>
              </a:rPr>
              <a:t>  20  Whoever is too impoverished for such a contribution Chooses a tree that will not rot; He seeks for himself a skillful workman To prepare a carved image that will not totter. </a:t>
            </a:r>
          </a:p>
          <a:p>
            <a:pPr algn="just"/>
            <a:r>
              <a:rPr lang="en-US" sz="2000" b="1" dirty="0">
                <a:solidFill>
                  <a:schemeClr val="tx1"/>
                </a:solidFill>
              </a:rPr>
              <a:t>  21  Have you not known? Have you not heard? Has it not been told you from the beginning? Have you not understood from the foundations of the earth? </a:t>
            </a:r>
          </a:p>
          <a:p>
            <a:pPr algn="just"/>
            <a:r>
              <a:rPr lang="en-US" sz="2000" b="1" dirty="0">
                <a:solidFill>
                  <a:schemeClr val="tx1"/>
                </a:solidFill>
              </a:rPr>
              <a:t>  22  It is He who sits above the circle of the earth, And its inhabitants are like grasshoppers, Who stretches out the heavens like a curtain, And spreads them out like a tent to dwell in.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3708708"/>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a:spcAft>
                <a:spcPts val="600"/>
              </a:spcAft>
              <a:tabLst>
                <a:tab pos="111125" algn="l"/>
              </a:tabLst>
            </a:pPr>
            <a:r>
              <a:rPr lang="en-US" sz="2000" b="1" dirty="0">
                <a:solidFill>
                  <a:schemeClr val="tx1"/>
                </a:solidFill>
              </a:rPr>
              <a:t>    -  No way to compare God to idols</a:t>
            </a:r>
          </a:p>
          <a:p>
            <a:pPr>
              <a:spcAft>
                <a:spcPts val="300"/>
              </a:spcAft>
              <a:tabLst>
                <a:tab pos="111125" algn="l"/>
              </a:tabLst>
            </a:pPr>
            <a:r>
              <a:rPr lang="en-US" sz="2000" b="1" dirty="0">
                <a:solidFill>
                  <a:schemeClr val="tx1"/>
                </a:solidFill>
              </a:rPr>
              <a:t>    -  Craftsmen make them</a:t>
            </a:r>
          </a:p>
          <a:p>
            <a:pPr>
              <a:spcAft>
                <a:spcPts val="300"/>
              </a:spcAft>
              <a:tabLst>
                <a:tab pos="111125" algn="l"/>
              </a:tabLst>
            </a:pPr>
            <a:r>
              <a:rPr lang="en-US" sz="2000" b="1" dirty="0">
                <a:solidFill>
                  <a:schemeClr val="tx1"/>
                </a:solidFill>
              </a:rPr>
              <a:t>    -  Trees rot, idols totter</a:t>
            </a:r>
          </a:p>
          <a:p>
            <a:pPr>
              <a:spcAft>
                <a:spcPts val="300"/>
              </a:spcAft>
              <a:tabLst>
                <a:tab pos="111125" algn="l"/>
              </a:tabLst>
            </a:pPr>
            <a:r>
              <a:rPr lang="en-US" sz="2000" b="1" dirty="0">
                <a:solidFill>
                  <a:schemeClr val="tx1"/>
                </a:solidFill>
              </a:rPr>
              <a:t>    -  Have you not heard—He is eternal</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974379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18  To whom then will you liken God? Or what likeness will you compare to Him? </a:t>
            </a:r>
          </a:p>
          <a:p>
            <a:pPr algn="just"/>
            <a:r>
              <a:rPr lang="en-US" sz="2000" b="1" dirty="0">
                <a:solidFill>
                  <a:schemeClr val="tx1"/>
                </a:solidFill>
              </a:rPr>
              <a:t>  19  The workman molds an image, The goldsmith overspreads it with gold, And the silversmith casts silver chains. </a:t>
            </a:r>
          </a:p>
          <a:p>
            <a:pPr algn="just"/>
            <a:r>
              <a:rPr lang="en-US" sz="2000" b="1" dirty="0">
                <a:solidFill>
                  <a:schemeClr val="tx1"/>
                </a:solidFill>
              </a:rPr>
              <a:t>  20  Whoever is too impoverished for such a contribution Chooses a tree that will not rot; He seeks for himself a skillful workman To prepare a carved image that will not totter. </a:t>
            </a:r>
          </a:p>
          <a:p>
            <a:pPr algn="just"/>
            <a:r>
              <a:rPr lang="en-US" sz="2000" b="1" dirty="0">
                <a:solidFill>
                  <a:schemeClr val="tx1"/>
                </a:solidFill>
              </a:rPr>
              <a:t>  21  Have you not known? Have you not heard? Has it not been told you from the beginning? Have you not understood from the foundations of the earth? </a:t>
            </a:r>
          </a:p>
          <a:p>
            <a:pPr algn="just"/>
            <a:r>
              <a:rPr lang="en-US" sz="2000" b="1" dirty="0">
                <a:solidFill>
                  <a:schemeClr val="tx1"/>
                </a:solidFill>
              </a:rPr>
              <a:t>  22  It is He who sits above the circle of the earth, And its inhabitants are like grasshoppers, Who stretches out the heavens like a curtain, And spreads them out like a tent to dwell in.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4054956"/>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a:spcAft>
                <a:spcPts val="600"/>
              </a:spcAft>
              <a:tabLst>
                <a:tab pos="111125" algn="l"/>
              </a:tabLst>
            </a:pPr>
            <a:r>
              <a:rPr lang="en-US" sz="2000" b="1" dirty="0">
                <a:solidFill>
                  <a:schemeClr val="tx1"/>
                </a:solidFill>
              </a:rPr>
              <a:t>    -  No way to compare God to idols</a:t>
            </a:r>
          </a:p>
          <a:p>
            <a:pPr>
              <a:spcAft>
                <a:spcPts val="300"/>
              </a:spcAft>
              <a:tabLst>
                <a:tab pos="111125" algn="l"/>
              </a:tabLst>
            </a:pPr>
            <a:r>
              <a:rPr lang="en-US" sz="2000" b="1" dirty="0">
                <a:solidFill>
                  <a:schemeClr val="tx1"/>
                </a:solidFill>
              </a:rPr>
              <a:t>    -  Craftsmen make them</a:t>
            </a:r>
          </a:p>
          <a:p>
            <a:pPr>
              <a:spcAft>
                <a:spcPts val="300"/>
              </a:spcAft>
              <a:tabLst>
                <a:tab pos="111125" algn="l"/>
              </a:tabLst>
            </a:pPr>
            <a:r>
              <a:rPr lang="en-US" sz="2000" b="1" dirty="0">
                <a:solidFill>
                  <a:schemeClr val="tx1"/>
                </a:solidFill>
              </a:rPr>
              <a:t>    -  Trees rot, idols totter</a:t>
            </a:r>
          </a:p>
          <a:p>
            <a:pPr>
              <a:spcAft>
                <a:spcPts val="300"/>
              </a:spcAft>
              <a:tabLst>
                <a:tab pos="111125" algn="l"/>
              </a:tabLst>
            </a:pPr>
            <a:r>
              <a:rPr lang="en-US" sz="2000" b="1" dirty="0">
                <a:solidFill>
                  <a:schemeClr val="tx1"/>
                </a:solidFill>
              </a:rPr>
              <a:t>    -  Have you not heard—He is eternal</a:t>
            </a:r>
          </a:p>
          <a:p>
            <a:pPr>
              <a:spcAft>
                <a:spcPts val="300"/>
              </a:spcAft>
              <a:tabLst>
                <a:tab pos="111125" algn="l"/>
              </a:tabLst>
            </a:pPr>
            <a:r>
              <a:rPr lang="en-US" sz="2000" b="1" dirty="0">
                <a:solidFill>
                  <a:schemeClr val="tx1"/>
                </a:solidFill>
              </a:rPr>
              <a:t>    -  Craftsmen are  like grasshoppers</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944461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23  He brings the princes to nothing; He makes the judges of the earth useless. </a:t>
            </a:r>
          </a:p>
          <a:p>
            <a:pPr algn="just"/>
            <a:r>
              <a:rPr lang="en-US" sz="2000" b="1" dirty="0">
                <a:solidFill>
                  <a:schemeClr val="tx1"/>
                </a:solidFill>
              </a:rPr>
              <a:t>  24  Scarcely shall they be planted, Scarcely shall they be sown, Scarcely shall their stock take root in the earth, When He will also blow on them, And they will wither, And the whirlwind will take them away like stubble. </a:t>
            </a:r>
          </a:p>
          <a:p>
            <a:pPr algn="just"/>
            <a:r>
              <a:rPr lang="en-US" sz="2000" b="1" dirty="0">
                <a:solidFill>
                  <a:schemeClr val="tx1"/>
                </a:solidFill>
              </a:rPr>
              <a:t>  25  "To whom then will you liken Me, Or to whom shall I be equal?" says the Holy One. </a:t>
            </a:r>
          </a:p>
          <a:p>
            <a:pPr algn="just"/>
            <a:r>
              <a:rPr lang="en-US" sz="2000" b="1" dirty="0">
                <a:solidFill>
                  <a:schemeClr val="tx1"/>
                </a:solidFill>
              </a:rPr>
              <a:t>  26  Lift up your eyes on high, And see who has created these things, Who brings out their host by number; He calls them all by name, By the greatness of His might And the strength of His power; Not one is missing. </a:t>
            </a:r>
          </a:p>
          <a:p>
            <a:pPr algn="just"/>
            <a:r>
              <a:rPr lang="en-US" sz="2000" b="1" dirty="0">
                <a:solidFill>
                  <a:schemeClr val="tx1"/>
                </a:solidFill>
              </a:rPr>
              <a:t>  27  Why do you say, O Jacob, And speak, O Israel: "My way is hidden from the LORD, And my just claim is passed over by my God"?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3062377"/>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He is greater than rulers and the heavens show this (23-27)</a:t>
            </a:r>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4831404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23  He brings the princes to nothing; He makes the judges of the earth useless. </a:t>
            </a:r>
          </a:p>
          <a:p>
            <a:pPr algn="just"/>
            <a:r>
              <a:rPr lang="en-US" sz="2000" b="1" dirty="0">
                <a:solidFill>
                  <a:schemeClr val="tx1"/>
                </a:solidFill>
              </a:rPr>
              <a:t>  24  Scarcely shall they be planted, Scarcely shall they be sown, Scarcely shall their stock take root in the earth, When He will also blow on them, And they will wither, And the whirlwind will take them away like stubble. </a:t>
            </a:r>
          </a:p>
          <a:p>
            <a:pPr algn="just"/>
            <a:r>
              <a:rPr lang="en-US" sz="2000" b="1" dirty="0">
                <a:solidFill>
                  <a:schemeClr val="tx1"/>
                </a:solidFill>
              </a:rPr>
              <a:t>  25  "To whom then will you liken Me, Or to whom shall I be equal?" says the Holy One. </a:t>
            </a:r>
          </a:p>
          <a:p>
            <a:pPr algn="just"/>
            <a:r>
              <a:rPr lang="en-US" sz="2000" b="1" dirty="0">
                <a:solidFill>
                  <a:schemeClr val="tx1"/>
                </a:solidFill>
              </a:rPr>
              <a:t>  26  Lift up your eyes on high, And see who has created these things, Who brings out their host by number; He calls them all by name, By the greatness of His might And the strength of His power; Not one is missing. </a:t>
            </a:r>
          </a:p>
          <a:p>
            <a:pPr algn="just"/>
            <a:r>
              <a:rPr lang="en-US" sz="2000" b="1" dirty="0">
                <a:solidFill>
                  <a:schemeClr val="tx1"/>
                </a:solidFill>
              </a:rPr>
              <a:t>  27  Why do you say, O Jacob, And speak, O Israel: "My way is hidden from the LORD, And my just claim is passed over by my God"?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3793346"/>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He is greater than rulers and the heavens show this (23-27)</a:t>
            </a:r>
          </a:p>
          <a:p>
            <a:pPr>
              <a:spcAft>
                <a:spcPts val="300"/>
              </a:spcAft>
              <a:tabLst>
                <a:tab pos="111125" algn="l"/>
              </a:tabLst>
            </a:pPr>
            <a:r>
              <a:rPr lang="en-US" sz="2000" b="1" dirty="0">
                <a:solidFill>
                  <a:schemeClr val="tx1"/>
                </a:solidFill>
              </a:rPr>
              <a:t>    -  Brings princes &amp; judges to nothing</a:t>
            </a:r>
          </a:p>
          <a:p>
            <a:pPr>
              <a:spcAft>
                <a:spcPts val="300"/>
              </a:spcAft>
              <a:tabLst>
                <a:tab pos="111125" algn="l"/>
              </a:tabLst>
            </a:pPr>
            <a:r>
              <a:rPr lang="en-US" sz="2000" b="1" dirty="0">
                <a:solidFill>
                  <a:schemeClr val="tx1"/>
                </a:solidFill>
              </a:rPr>
              <a:t>    -  He planted them</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6653915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23  He brings the princes to nothing; He makes the judges of the earth useless. </a:t>
            </a:r>
          </a:p>
          <a:p>
            <a:pPr algn="just"/>
            <a:r>
              <a:rPr lang="en-US" sz="2000" b="1" dirty="0">
                <a:solidFill>
                  <a:schemeClr val="tx1"/>
                </a:solidFill>
              </a:rPr>
              <a:t>  24  Scarcely shall they be planted, Scarcely shall they be sown, Scarcely shall their stock take root in the earth, When He will also blow on them, And they will wither, And the whirlwind will take them away like stubble. </a:t>
            </a:r>
          </a:p>
          <a:p>
            <a:pPr algn="just"/>
            <a:r>
              <a:rPr lang="en-US" sz="2000" b="1" dirty="0">
                <a:solidFill>
                  <a:schemeClr val="tx1"/>
                </a:solidFill>
              </a:rPr>
              <a:t>  25  "To whom then will you liken Me, Or to whom shall I be equal?" says the Holy One. </a:t>
            </a:r>
          </a:p>
          <a:p>
            <a:pPr algn="just"/>
            <a:r>
              <a:rPr lang="en-US" sz="2000" b="1" dirty="0">
                <a:solidFill>
                  <a:schemeClr val="tx1"/>
                </a:solidFill>
              </a:rPr>
              <a:t>  26  Lift up your eyes on high, And see who has created these things, Who brings out their host by number; He calls them all by name, By the greatness of His might And the strength of His power; Not one is missing. </a:t>
            </a:r>
          </a:p>
          <a:p>
            <a:pPr algn="just"/>
            <a:r>
              <a:rPr lang="en-US" sz="2000" b="1" dirty="0">
                <a:solidFill>
                  <a:schemeClr val="tx1"/>
                </a:solidFill>
              </a:rPr>
              <a:t>  27  Why do you say, O Jacob, And speak, O Israel: "My way is hidden from the LORD, And my just claim is passed over by my God"?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4139595"/>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He is greater than rulers and the heavens show this (23-27)</a:t>
            </a:r>
          </a:p>
          <a:p>
            <a:pPr>
              <a:spcAft>
                <a:spcPts val="300"/>
              </a:spcAft>
              <a:tabLst>
                <a:tab pos="111125" algn="l"/>
              </a:tabLst>
            </a:pPr>
            <a:r>
              <a:rPr lang="en-US" sz="2000" b="1" dirty="0">
                <a:solidFill>
                  <a:schemeClr val="tx1"/>
                </a:solidFill>
              </a:rPr>
              <a:t>    -  Brings princes &amp; judges to nothing</a:t>
            </a:r>
          </a:p>
          <a:p>
            <a:pPr>
              <a:spcAft>
                <a:spcPts val="300"/>
              </a:spcAft>
              <a:tabLst>
                <a:tab pos="111125" algn="l"/>
              </a:tabLst>
            </a:pPr>
            <a:r>
              <a:rPr lang="en-US" sz="2000" b="1" dirty="0">
                <a:solidFill>
                  <a:schemeClr val="tx1"/>
                </a:solidFill>
              </a:rPr>
              <a:t>    -  He planted them</a:t>
            </a:r>
          </a:p>
          <a:p>
            <a:pPr>
              <a:spcAft>
                <a:spcPts val="300"/>
              </a:spcAft>
              <a:tabLst>
                <a:tab pos="111125" algn="l"/>
              </a:tabLst>
            </a:pPr>
            <a:r>
              <a:rPr lang="en-US" sz="2000" b="1" dirty="0">
                <a:solidFill>
                  <a:schemeClr val="tx1"/>
                </a:solidFill>
              </a:rPr>
              <a:t>    -  When He breathes they wither</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111876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64654" y="0"/>
            <a:ext cx="12016509" cy="6721475"/>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B85E1F29-4893-4C3D-944D-BC93E7836AE5}"/>
              </a:ext>
            </a:extLst>
          </p:cNvPr>
          <p:cNvPicPr>
            <a:picLocks noChangeAspect="1"/>
          </p:cNvPicPr>
          <p:nvPr/>
        </p:nvPicPr>
        <p:blipFill>
          <a:blip r:embed="rId3"/>
          <a:stretch>
            <a:fillRect/>
          </a:stretch>
        </p:blipFill>
        <p:spPr>
          <a:xfrm>
            <a:off x="238021" y="247909"/>
            <a:ext cx="8465112" cy="6348834"/>
          </a:xfrm>
          <a:prstGeom prst="rect">
            <a:avLst/>
          </a:prstGeom>
        </p:spPr>
      </p:pic>
      <p:sp>
        <p:nvSpPr>
          <p:cNvPr id="4" name="Oval 3">
            <a:extLst>
              <a:ext uri="{FF2B5EF4-FFF2-40B4-BE49-F238E27FC236}">
                <a16:creationId xmlns:a16="http://schemas.microsoft.com/office/drawing/2014/main" id="{B6D5D17E-3601-451E-9CD9-0C424FCA6D5A}"/>
              </a:ext>
            </a:extLst>
          </p:cNvPr>
          <p:cNvSpPr/>
          <p:nvPr/>
        </p:nvSpPr>
        <p:spPr>
          <a:xfrm>
            <a:off x="2512290" y="3685309"/>
            <a:ext cx="1015999" cy="29556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F0412BE2-413A-4E81-90B7-32C748A2E0E1}"/>
              </a:ext>
            </a:extLst>
          </p:cNvPr>
          <p:cNvSpPr/>
          <p:nvPr/>
        </p:nvSpPr>
        <p:spPr>
          <a:xfrm>
            <a:off x="2821711" y="3117273"/>
            <a:ext cx="1015999" cy="29556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1D805347-F3F6-4421-A52E-9DC4EFA72FCE}"/>
              </a:ext>
            </a:extLst>
          </p:cNvPr>
          <p:cNvSpPr/>
          <p:nvPr/>
        </p:nvSpPr>
        <p:spPr>
          <a:xfrm>
            <a:off x="4008672" y="3980873"/>
            <a:ext cx="1634837" cy="3651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BABYLON</a:t>
            </a:r>
          </a:p>
        </p:txBody>
      </p:sp>
      <p:sp>
        <p:nvSpPr>
          <p:cNvPr id="9" name="Oval 8">
            <a:extLst>
              <a:ext uri="{FF2B5EF4-FFF2-40B4-BE49-F238E27FC236}">
                <a16:creationId xmlns:a16="http://schemas.microsoft.com/office/drawing/2014/main" id="{E645AF0D-3783-4577-B7EE-1D8D320FEF64}"/>
              </a:ext>
            </a:extLst>
          </p:cNvPr>
          <p:cNvSpPr/>
          <p:nvPr/>
        </p:nvSpPr>
        <p:spPr>
          <a:xfrm>
            <a:off x="5426452" y="3560615"/>
            <a:ext cx="1634837" cy="36512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C00000"/>
                </a:solidFill>
              </a:rPr>
              <a:t>PERSIA</a:t>
            </a:r>
          </a:p>
        </p:txBody>
      </p:sp>
    </p:spTree>
    <p:extLst>
      <p:ext uri="{BB962C8B-B14F-4D97-AF65-F5344CB8AC3E}">
        <p14:creationId xmlns:p14="http://schemas.microsoft.com/office/powerpoint/2010/main" val="12471284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23  He brings the princes to nothing; He makes the judges of the earth useless. </a:t>
            </a:r>
          </a:p>
          <a:p>
            <a:pPr algn="just"/>
            <a:r>
              <a:rPr lang="en-US" sz="2000" b="1" dirty="0">
                <a:solidFill>
                  <a:schemeClr val="tx1"/>
                </a:solidFill>
              </a:rPr>
              <a:t>  24  Scarcely shall they be planted, Scarcely shall they be sown, Scarcely shall their stock take root in the earth, When He will also blow on them, And they will wither, And the whirlwind will take them away like stubble. </a:t>
            </a:r>
          </a:p>
          <a:p>
            <a:pPr algn="just"/>
            <a:r>
              <a:rPr lang="en-US" sz="2000" b="1" dirty="0">
                <a:solidFill>
                  <a:schemeClr val="tx1"/>
                </a:solidFill>
              </a:rPr>
              <a:t>  25  "To whom then will you liken Me, Or to whom shall I be equal?" says the Holy One. </a:t>
            </a:r>
          </a:p>
          <a:p>
            <a:pPr algn="just"/>
            <a:r>
              <a:rPr lang="en-US" sz="2000" b="1" dirty="0">
                <a:solidFill>
                  <a:schemeClr val="tx1"/>
                </a:solidFill>
              </a:rPr>
              <a:t>  26  Lift up your eyes on high, And see who has created these things, Who brings out their host by number; He calls them all by name, By the greatness of His might And the strength of His power; Not one is missing. </a:t>
            </a:r>
          </a:p>
          <a:p>
            <a:pPr algn="just"/>
            <a:r>
              <a:rPr lang="en-US" sz="2000" b="1" dirty="0">
                <a:solidFill>
                  <a:schemeClr val="tx1"/>
                </a:solidFill>
              </a:rPr>
              <a:t>  27  Why do you say, O Jacob, And speak, O Israel: "My way is hidden from the LORD, And my just claim is passed over by my God"?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4485843"/>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He is greater than rulers and the heavens show this (23-27)</a:t>
            </a:r>
          </a:p>
          <a:p>
            <a:pPr>
              <a:spcAft>
                <a:spcPts val="300"/>
              </a:spcAft>
              <a:tabLst>
                <a:tab pos="111125" algn="l"/>
              </a:tabLst>
            </a:pPr>
            <a:r>
              <a:rPr lang="en-US" sz="2000" b="1" dirty="0">
                <a:solidFill>
                  <a:schemeClr val="tx1"/>
                </a:solidFill>
              </a:rPr>
              <a:t>    -  Brings princes &amp; judges to nothing</a:t>
            </a:r>
          </a:p>
          <a:p>
            <a:pPr>
              <a:spcAft>
                <a:spcPts val="300"/>
              </a:spcAft>
              <a:tabLst>
                <a:tab pos="111125" algn="l"/>
              </a:tabLst>
            </a:pPr>
            <a:r>
              <a:rPr lang="en-US" sz="2000" b="1" dirty="0">
                <a:solidFill>
                  <a:schemeClr val="tx1"/>
                </a:solidFill>
              </a:rPr>
              <a:t>    -  He planted them</a:t>
            </a:r>
          </a:p>
          <a:p>
            <a:pPr>
              <a:spcAft>
                <a:spcPts val="300"/>
              </a:spcAft>
              <a:tabLst>
                <a:tab pos="111125" algn="l"/>
              </a:tabLst>
            </a:pPr>
            <a:r>
              <a:rPr lang="en-US" sz="2000" b="1" dirty="0">
                <a:solidFill>
                  <a:schemeClr val="tx1"/>
                </a:solidFill>
              </a:rPr>
              <a:t>    -  When He breathes they wither</a:t>
            </a:r>
          </a:p>
          <a:p>
            <a:pPr>
              <a:spcAft>
                <a:spcPts val="300"/>
              </a:spcAft>
              <a:tabLst>
                <a:tab pos="111125" algn="l"/>
              </a:tabLst>
            </a:pPr>
            <a:r>
              <a:rPr lang="en-US" sz="2000" b="1" dirty="0">
                <a:solidFill>
                  <a:schemeClr val="tx1"/>
                </a:solidFill>
              </a:rPr>
              <a:t>    -  He rules men; He rules stars</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8750081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23  He brings the princes to nothing; He makes the judges of the earth useless. </a:t>
            </a:r>
          </a:p>
          <a:p>
            <a:pPr algn="just"/>
            <a:r>
              <a:rPr lang="en-US" sz="2000" b="1" dirty="0">
                <a:solidFill>
                  <a:schemeClr val="tx1"/>
                </a:solidFill>
              </a:rPr>
              <a:t>  24  Scarcely shall they be planted, Scarcely shall they be sown, Scarcely shall their stock take root in the earth, When He will also blow on them, And they will wither, And the whirlwind will take them away like stubble. </a:t>
            </a:r>
          </a:p>
          <a:p>
            <a:pPr algn="just"/>
            <a:r>
              <a:rPr lang="en-US" sz="2000" b="1" dirty="0">
                <a:solidFill>
                  <a:schemeClr val="tx1"/>
                </a:solidFill>
              </a:rPr>
              <a:t>  25  "To whom then will you liken Me, Or to whom shall I be equal?" says the Holy One. </a:t>
            </a:r>
          </a:p>
          <a:p>
            <a:pPr algn="just"/>
            <a:r>
              <a:rPr lang="en-US" sz="2000" b="1" dirty="0">
                <a:solidFill>
                  <a:schemeClr val="tx1"/>
                </a:solidFill>
              </a:rPr>
              <a:t>  26  Lift up your eyes on high, And see who has created these things, Who brings out their host by number; He calls them all by name, By the greatness of His might And the strength of His power; Not one is missing. </a:t>
            </a:r>
          </a:p>
          <a:p>
            <a:pPr algn="just"/>
            <a:r>
              <a:rPr lang="en-US" sz="2000" b="1" dirty="0">
                <a:solidFill>
                  <a:schemeClr val="tx1"/>
                </a:solidFill>
              </a:rPr>
              <a:t>  27  Why do you say, O Jacob, And speak, O Israel: "My way is hidden from the LORD, And my just claim is passed over by my God"?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4832092"/>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He is greater than rulers and the heavens show this (23-27)</a:t>
            </a:r>
          </a:p>
          <a:p>
            <a:pPr>
              <a:spcAft>
                <a:spcPts val="300"/>
              </a:spcAft>
              <a:tabLst>
                <a:tab pos="111125" algn="l"/>
              </a:tabLst>
            </a:pPr>
            <a:r>
              <a:rPr lang="en-US" sz="2000" b="1" dirty="0">
                <a:solidFill>
                  <a:schemeClr val="tx1"/>
                </a:solidFill>
              </a:rPr>
              <a:t>    -  Brings princes &amp; judges to nothing</a:t>
            </a:r>
          </a:p>
          <a:p>
            <a:pPr>
              <a:spcAft>
                <a:spcPts val="300"/>
              </a:spcAft>
              <a:tabLst>
                <a:tab pos="111125" algn="l"/>
              </a:tabLst>
            </a:pPr>
            <a:r>
              <a:rPr lang="en-US" sz="2000" b="1" dirty="0">
                <a:solidFill>
                  <a:schemeClr val="tx1"/>
                </a:solidFill>
              </a:rPr>
              <a:t>    -  He planted them</a:t>
            </a:r>
          </a:p>
          <a:p>
            <a:pPr>
              <a:spcAft>
                <a:spcPts val="300"/>
              </a:spcAft>
              <a:tabLst>
                <a:tab pos="111125" algn="l"/>
              </a:tabLst>
            </a:pPr>
            <a:r>
              <a:rPr lang="en-US" sz="2000" b="1" dirty="0">
                <a:solidFill>
                  <a:schemeClr val="tx1"/>
                </a:solidFill>
              </a:rPr>
              <a:t>    -  When He breathes they wither</a:t>
            </a:r>
          </a:p>
          <a:p>
            <a:pPr>
              <a:spcAft>
                <a:spcPts val="300"/>
              </a:spcAft>
              <a:tabLst>
                <a:tab pos="111125" algn="l"/>
              </a:tabLst>
            </a:pPr>
            <a:r>
              <a:rPr lang="en-US" sz="2000" b="1" dirty="0">
                <a:solidFill>
                  <a:schemeClr val="tx1"/>
                </a:solidFill>
              </a:rPr>
              <a:t>    -  He rules men; He rules stars</a:t>
            </a:r>
          </a:p>
          <a:p>
            <a:pPr>
              <a:spcAft>
                <a:spcPts val="300"/>
              </a:spcAft>
              <a:tabLst>
                <a:tab pos="111125" algn="l"/>
              </a:tabLst>
            </a:pPr>
            <a:r>
              <a:rPr lang="en-US" sz="2000" b="1" dirty="0">
                <a:solidFill>
                  <a:schemeClr val="tx1"/>
                </a:solidFill>
              </a:rPr>
              <a:t>    -  Israel, He knows your ways</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146984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66254"/>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28  Have you not known? Have you not heard? The everlasting God, the LORD, The Creator of the ends of the earth, Neither faints nor is weary. His understanding is unsearchable. </a:t>
            </a:r>
          </a:p>
          <a:p>
            <a:pPr algn="just"/>
            <a:r>
              <a:rPr lang="en-US" sz="2000" b="1" dirty="0">
                <a:solidFill>
                  <a:schemeClr val="tx1"/>
                </a:solidFill>
              </a:rPr>
              <a:t>  29  He gives power to the weak, And to those who have no might He increases strength. </a:t>
            </a:r>
          </a:p>
          <a:p>
            <a:pPr algn="just"/>
            <a:r>
              <a:rPr lang="en-US" sz="2000" b="1" dirty="0">
                <a:solidFill>
                  <a:schemeClr val="tx1"/>
                </a:solidFill>
              </a:rPr>
              <a:t>  30  Even the youths shall faint and be weary, And the young men shall utterly fall, </a:t>
            </a:r>
          </a:p>
          <a:p>
            <a:pPr algn="just"/>
            <a:r>
              <a:rPr lang="en-US" sz="2000" b="1" dirty="0">
                <a:solidFill>
                  <a:schemeClr val="tx1"/>
                </a:solidFill>
              </a:rPr>
              <a:t>  31  But those who wait on the LORD Shall renew their strength; They shall mount up with wings like eagles, They shall run and not be weary, They shall walk and not faint.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3893374"/>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He is greater than rulers and the heavens show this (23-27)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Eternal God, never tires (28-31)</a:t>
            </a:r>
          </a:p>
          <a:p>
            <a:pPr>
              <a:spcAft>
                <a:spcPts val="300"/>
              </a:spcAft>
              <a:tabLst>
                <a:tab pos="111125" algn="l"/>
              </a:tabLst>
            </a:pPr>
            <a:r>
              <a:rPr lang="en-US" sz="2000" b="1" dirty="0">
                <a:solidFill>
                  <a:schemeClr val="tx1"/>
                </a:solidFill>
              </a:rPr>
              <a:t>   </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4194532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28  Have you not known? Have you not heard? The everlasting God, the LORD, The Creator of the ends of the earth, Neither faints nor is weary. His understanding is unsearchable. </a:t>
            </a:r>
          </a:p>
          <a:p>
            <a:pPr algn="just"/>
            <a:r>
              <a:rPr lang="en-US" sz="2000" b="1" dirty="0">
                <a:solidFill>
                  <a:schemeClr val="tx1"/>
                </a:solidFill>
              </a:rPr>
              <a:t>  29  He gives power to the weak, And to those who have no might He increases strength. </a:t>
            </a:r>
          </a:p>
          <a:p>
            <a:pPr algn="just"/>
            <a:r>
              <a:rPr lang="en-US" sz="2000" b="1" dirty="0">
                <a:solidFill>
                  <a:schemeClr val="tx1"/>
                </a:solidFill>
              </a:rPr>
              <a:t>  30  Even the youths shall faint and be weary, And the young men shall utterly fall, </a:t>
            </a:r>
          </a:p>
          <a:p>
            <a:pPr algn="just"/>
            <a:r>
              <a:rPr lang="en-US" sz="2000" b="1" dirty="0">
                <a:solidFill>
                  <a:schemeClr val="tx1"/>
                </a:solidFill>
              </a:rPr>
              <a:t>  31  But those who wait on the LORD Shall renew their strength; They shall mount up with wings like eagles, They shall run and not be weary, They shall walk and not faint.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3893374"/>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He is greater than rulers and the heavens show this (23-27)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Eternal God, never tires (28-31)</a:t>
            </a:r>
          </a:p>
          <a:p>
            <a:pPr>
              <a:spcAft>
                <a:spcPts val="300"/>
              </a:spcAft>
              <a:tabLst>
                <a:tab pos="111125" algn="l"/>
              </a:tabLst>
            </a:pPr>
            <a:r>
              <a:rPr lang="en-US" sz="2000" b="1" dirty="0">
                <a:solidFill>
                  <a:schemeClr val="tx1"/>
                </a:solidFill>
              </a:rPr>
              <a:t>    -  Creator, Eternal, LORD</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4724665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28  Have you not known? Have you not heard? The everlasting God, the LORD, The Creator of the ends of the earth, Neither faints nor is weary. His understanding is unsearchable. </a:t>
            </a:r>
          </a:p>
          <a:p>
            <a:pPr algn="just"/>
            <a:r>
              <a:rPr lang="en-US" sz="2000" b="1" dirty="0">
                <a:solidFill>
                  <a:schemeClr val="tx1"/>
                </a:solidFill>
              </a:rPr>
              <a:t>  29  He gives power to the weak, And to those who have no might He increases strength. </a:t>
            </a:r>
          </a:p>
          <a:p>
            <a:pPr algn="just"/>
            <a:r>
              <a:rPr lang="en-US" sz="2000" b="1" dirty="0">
                <a:solidFill>
                  <a:schemeClr val="tx1"/>
                </a:solidFill>
              </a:rPr>
              <a:t>  30  Even the youths shall faint and be weary, And the young men shall utterly fall, </a:t>
            </a:r>
          </a:p>
          <a:p>
            <a:pPr algn="just"/>
            <a:r>
              <a:rPr lang="en-US" sz="2000" b="1" dirty="0">
                <a:solidFill>
                  <a:schemeClr val="tx1"/>
                </a:solidFill>
              </a:rPr>
              <a:t>  31  But those who wait on the LORD Shall renew their strength; They shall mount up with wings like eagles, They shall run and not be weary, They shall walk and not faint.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4239622"/>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He is greater than rulers and the heavens show this (23-27)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Eternal God, never tires (28-31)</a:t>
            </a:r>
          </a:p>
          <a:p>
            <a:pPr>
              <a:spcAft>
                <a:spcPts val="300"/>
              </a:spcAft>
              <a:tabLst>
                <a:tab pos="111125" algn="l"/>
              </a:tabLst>
            </a:pPr>
            <a:r>
              <a:rPr lang="en-US" sz="2000" b="1" dirty="0">
                <a:solidFill>
                  <a:schemeClr val="tx1"/>
                </a:solidFill>
              </a:rPr>
              <a:t>    -  Creator, Eternal, LORD </a:t>
            </a:r>
          </a:p>
          <a:p>
            <a:pPr>
              <a:spcAft>
                <a:spcPts val="300"/>
              </a:spcAft>
              <a:tabLst>
                <a:tab pos="111125" algn="l"/>
              </a:tabLst>
            </a:pPr>
            <a:r>
              <a:rPr lang="en-US" sz="2000" b="1" dirty="0">
                <a:solidFill>
                  <a:schemeClr val="tx1"/>
                </a:solidFill>
              </a:rPr>
              <a:t>    -  All power comes from Him</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1889377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28  Have you not known? Have you not heard? The everlasting God, the LORD, The Creator of the ends of the earth, Neither faints nor is weary. His understanding is unsearchable. </a:t>
            </a:r>
          </a:p>
          <a:p>
            <a:pPr algn="just"/>
            <a:r>
              <a:rPr lang="en-US" sz="2000" b="1" dirty="0">
                <a:solidFill>
                  <a:schemeClr val="tx1"/>
                </a:solidFill>
              </a:rPr>
              <a:t>  29  He gives power to the weak, And to those who have no might He increases strength. </a:t>
            </a:r>
          </a:p>
          <a:p>
            <a:pPr algn="just"/>
            <a:r>
              <a:rPr lang="en-US" sz="2000" b="1" dirty="0">
                <a:solidFill>
                  <a:schemeClr val="tx1"/>
                </a:solidFill>
              </a:rPr>
              <a:t>  30  Even the youths shall faint and be weary, And the young men shall utterly fall, </a:t>
            </a:r>
          </a:p>
          <a:p>
            <a:pPr algn="just"/>
            <a:r>
              <a:rPr lang="en-US" sz="2000" b="1" dirty="0">
                <a:solidFill>
                  <a:schemeClr val="tx1"/>
                </a:solidFill>
              </a:rPr>
              <a:t>  31  But those who wait on the LORD Shall renew their strength; They shall mount up with wings like eagles, They shall run and not be weary, They shall walk and not faint.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4585871"/>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He is greater than rulers and the heavens show this (23-27)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Eternal God, never tires (28-31)</a:t>
            </a:r>
          </a:p>
          <a:p>
            <a:pPr>
              <a:spcAft>
                <a:spcPts val="300"/>
              </a:spcAft>
              <a:tabLst>
                <a:tab pos="111125" algn="l"/>
              </a:tabLst>
            </a:pPr>
            <a:r>
              <a:rPr lang="en-US" sz="2000" b="1" dirty="0">
                <a:solidFill>
                  <a:schemeClr val="tx1"/>
                </a:solidFill>
              </a:rPr>
              <a:t>    -  Creator, Eternal, LORD </a:t>
            </a:r>
          </a:p>
          <a:p>
            <a:pPr>
              <a:spcAft>
                <a:spcPts val="300"/>
              </a:spcAft>
              <a:tabLst>
                <a:tab pos="111125" algn="l"/>
              </a:tabLst>
            </a:pPr>
            <a:r>
              <a:rPr lang="en-US" sz="2000" b="1" dirty="0">
                <a:solidFill>
                  <a:schemeClr val="tx1"/>
                </a:solidFill>
              </a:rPr>
              <a:t>    -  All power comes from Him</a:t>
            </a:r>
          </a:p>
          <a:p>
            <a:pPr>
              <a:spcAft>
                <a:spcPts val="300"/>
              </a:spcAft>
              <a:tabLst>
                <a:tab pos="111125" algn="l"/>
              </a:tabLst>
            </a:pPr>
            <a:r>
              <a:rPr lang="en-US" sz="2000" b="1" dirty="0">
                <a:solidFill>
                  <a:schemeClr val="tx1"/>
                </a:solidFill>
              </a:rPr>
              <a:t>    -  Youths faint and utterly fall</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6678144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57018"/>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905164"/>
            <a:ext cx="6363854" cy="536805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28  Have you not known? Have you not heard? The everlasting God, the LORD, The Creator of the ends of the earth, Neither faints nor is weary. His understanding is unsearchable. </a:t>
            </a:r>
          </a:p>
          <a:p>
            <a:pPr algn="just"/>
            <a:r>
              <a:rPr lang="en-US" sz="2000" b="1" dirty="0">
                <a:solidFill>
                  <a:schemeClr val="tx1"/>
                </a:solidFill>
              </a:rPr>
              <a:t>  29  He gives power to the weak, And to those who have no might He increases strength. </a:t>
            </a:r>
          </a:p>
          <a:p>
            <a:pPr algn="just"/>
            <a:r>
              <a:rPr lang="en-US" sz="2000" b="1" dirty="0">
                <a:solidFill>
                  <a:schemeClr val="tx1"/>
                </a:solidFill>
              </a:rPr>
              <a:t>  30  Even the youths shall faint and be weary, And the young men shall utterly fall, </a:t>
            </a:r>
          </a:p>
          <a:p>
            <a:pPr algn="just"/>
            <a:r>
              <a:rPr lang="en-US" sz="2000" b="1" dirty="0">
                <a:solidFill>
                  <a:schemeClr val="tx1"/>
                </a:solidFill>
              </a:rPr>
              <a:t>  31  But those who wait on the LORD Shall renew their strength; They shall mount up with wings like eagles, They shall run and not be weary, They shall walk and not faint.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5239896"/>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coming Lord GOD (9-13)</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Greater than nations (14-17)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The folly of idolatry (18-22)</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He is greater than rulers and the heavens show this (23-27)</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Eternal God, never tires (28-31)</a:t>
            </a:r>
          </a:p>
          <a:p>
            <a:pPr>
              <a:spcAft>
                <a:spcPts val="300"/>
              </a:spcAft>
              <a:tabLst>
                <a:tab pos="111125" algn="l"/>
              </a:tabLst>
            </a:pPr>
            <a:r>
              <a:rPr lang="en-US" sz="2000" b="1" dirty="0">
                <a:solidFill>
                  <a:schemeClr val="tx1"/>
                </a:solidFill>
              </a:rPr>
              <a:t>    -  Creator, Eternal, LORD </a:t>
            </a:r>
          </a:p>
          <a:p>
            <a:pPr>
              <a:spcAft>
                <a:spcPts val="300"/>
              </a:spcAft>
              <a:tabLst>
                <a:tab pos="111125" algn="l"/>
              </a:tabLst>
            </a:pPr>
            <a:r>
              <a:rPr lang="en-US" sz="2000" b="1" dirty="0">
                <a:solidFill>
                  <a:schemeClr val="tx1"/>
                </a:solidFill>
              </a:rPr>
              <a:t>    -  All power comes from Him</a:t>
            </a:r>
          </a:p>
          <a:p>
            <a:pPr>
              <a:spcAft>
                <a:spcPts val="300"/>
              </a:spcAft>
              <a:tabLst>
                <a:tab pos="111125" algn="l"/>
              </a:tabLst>
            </a:pPr>
            <a:r>
              <a:rPr lang="en-US" sz="2000" b="1" dirty="0">
                <a:solidFill>
                  <a:schemeClr val="tx1"/>
                </a:solidFill>
              </a:rPr>
              <a:t>    -  Youths faint and utterly fall</a:t>
            </a:r>
          </a:p>
          <a:p>
            <a:pPr>
              <a:spcAft>
                <a:spcPts val="300"/>
              </a:spcAft>
              <a:tabLst>
                <a:tab pos="111125" algn="l"/>
              </a:tabLst>
            </a:pPr>
            <a:r>
              <a:rPr lang="en-US" sz="2000" b="1" dirty="0">
                <a:solidFill>
                  <a:schemeClr val="tx1"/>
                </a:solidFill>
              </a:rPr>
              <a:t>    -  He gives power to those who wait—fly like eagles, run/walk never faint</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728625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1075268"/>
            <a:ext cx="6363854"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  "Comfort, yes, comfort My people!" Says your God. </a:t>
            </a:r>
          </a:p>
          <a:p>
            <a:pPr algn="just"/>
            <a:r>
              <a:rPr lang="en-US" sz="2000" b="1" dirty="0">
                <a:solidFill>
                  <a:schemeClr val="tx1"/>
                </a:solidFill>
              </a:rPr>
              <a:t>  2  "Speak comfort to Jerusalem, and cry out to her, That her warfare is ended, That her iniquity is pardoned; For she has received from the LORD's hand Double for all her sins." </a:t>
            </a:r>
          </a:p>
          <a:p>
            <a:pPr algn="just"/>
            <a:r>
              <a:rPr lang="en-US" sz="2000" b="1" dirty="0">
                <a:solidFill>
                  <a:schemeClr val="tx1"/>
                </a:solidFill>
              </a:rPr>
              <a:t>  3  The voice of one crying in the wilderness: "Prepare the way of the LORD; Make straight in the desert A highway for our God. </a:t>
            </a:r>
          </a:p>
          <a:p>
            <a:pPr algn="just"/>
            <a:r>
              <a:rPr lang="en-US" sz="2000" b="1" dirty="0">
                <a:solidFill>
                  <a:schemeClr val="tx1"/>
                </a:solidFill>
              </a:rPr>
              <a:t>  4  Every valley shall be exalted And every mountain and hill brought low; The crooked places shall be made straight And the rough places smooth; </a:t>
            </a:r>
          </a:p>
          <a:p>
            <a:pPr algn="just"/>
            <a:r>
              <a:rPr lang="en-US" sz="2000" b="1" dirty="0">
                <a:solidFill>
                  <a:schemeClr val="tx1"/>
                </a:solidFill>
              </a:rPr>
              <a:t>  5  The glory of the LORD shall be revealed, And all flesh shall see it together; For the mouth of the LORD has spoken."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461665"/>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
        <p:nvSpPr>
          <p:cNvPr id="4" name="Oval 3">
            <a:extLst>
              <a:ext uri="{FF2B5EF4-FFF2-40B4-BE49-F238E27FC236}">
                <a16:creationId xmlns:a16="http://schemas.microsoft.com/office/drawing/2014/main" id="{893E639A-2EAB-44A2-8D14-A71A2A5F1285}"/>
              </a:ext>
            </a:extLst>
          </p:cNvPr>
          <p:cNvSpPr/>
          <p:nvPr/>
        </p:nvSpPr>
        <p:spPr>
          <a:xfrm>
            <a:off x="7093527" y="1825554"/>
            <a:ext cx="283556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1A1F0E53-577C-48C6-9C2E-2C95AFAEF156}"/>
              </a:ext>
            </a:extLst>
          </p:cNvPr>
          <p:cNvSpPr/>
          <p:nvPr/>
        </p:nvSpPr>
        <p:spPr>
          <a:xfrm>
            <a:off x="5537202" y="2452572"/>
            <a:ext cx="1417782"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6F581BAC-03F5-43E3-A9E3-3A46B5CC4600}"/>
              </a:ext>
            </a:extLst>
          </p:cNvPr>
          <p:cNvSpPr/>
          <p:nvPr/>
        </p:nvSpPr>
        <p:spPr>
          <a:xfrm>
            <a:off x="7767296" y="3033335"/>
            <a:ext cx="422150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48E882D3-2310-414A-9BF6-46F3D1658998}"/>
              </a:ext>
            </a:extLst>
          </p:cNvPr>
          <p:cNvSpPr/>
          <p:nvPr/>
        </p:nvSpPr>
        <p:spPr>
          <a:xfrm>
            <a:off x="5689602" y="3306931"/>
            <a:ext cx="207769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D3AF191E-5F2B-45E5-BE6F-AE7EB5509D35}"/>
              </a:ext>
            </a:extLst>
          </p:cNvPr>
          <p:cNvSpPr/>
          <p:nvPr/>
        </p:nvSpPr>
        <p:spPr>
          <a:xfrm>
            <a:off x="5338618" y="3875233"/>
            <a:ext cx="6802582" cy="1331768"/>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7766B83C-7E50-446C-9A1E-5911AABF8CC1}"/>
              </a:ext>
            </a:extLst>
          </p:cNvPr>
          <p:cNvSpPr/>
          <p:nvPr/>
        </p:nvSpPr>
        <p:spPr>
          <a:xfrm>
            <a:off x="5370456" y="5143843"/>
            <a:ext cx="6064162"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63A5EB05-F1E9-4FF1-9249-C9920934B228}"/>
              </a:ext>
            </a:extLst>
          </p:cNvPr>
          <p:cNvSpPr/>
          <p:nvPr/>
        </p:nvSpPr>
        <p:spPr>
          <a:xfrm>
            <a:off x="5509495" y="5463625"/>
            <a:ext cx="207769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454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1075268"/>
            <a:ext cx="6363854"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  "Comfort, yes, comfort My people!" Says your God. </a:t>
            </a:r>
          </a:p>
          <a:p>
            <a:pPr algn="just"/>
            <a:r>
              <a:rPr lang="en-US" sz="2000" b="1" dirty="0">
                <a:solidFill>
                  <a:schemeClr val="tx1"/>
                </a:solidFill>
              </a:rPr>
              <a:t>  2  "Speak comfort to Jerusalem, and cry out to her, That her warfare is ended, That her iniquity is pardoned; For she has received from the LORD's hand Double for all her sins." </a:t>
            </a:r>
          </a:p>
          <a:p>
            <a:pPr algn="just"/>
            <a:r>
              <a:rPr lang="en-US" sz="2000" b="1" dirty="0">
                <a:solidFill>
                  <a:schemeClr val="tx1"/>
                </a:solidFill>
              </a:rPr>
              <a:t>  3  The voice of one crying in the wilderness: "Prepare the way of the LORD; Make straight in the desert A highway for our God. </a:t>
            </a:r>
          </a:p>
          <a:p>
            <a:pPr algn="just"/>
            <a:r>
              <a:rPr lang="en-US" sz="2000" b="1" dirty="0">
                <a:solidFill>
                  <a:schemeClr val="tx1"/>
                </a:solidFill>
              </a:rPr>
              <a:t>  4  Every valley shall be exalted And every mountain and hill brought low; The crooked places shall be made straight And the rough places smooth; </a:t>
            </a:r>
          </a:p>
          <a:p>
            <a:pPr algn="just"/>
            <a:r>
              <a:rPr lang="en-US" sz="2000" b="1" dirty="0">
                <a:solidFill>
                  <a:schemeClr val="tx1"/>
                </a:solidFill>
              </a:rPr>
              <a:t>  5  The glory of the LORD shall be revealed, And all flesh shall see it together; For the mouth of the LORD has spoken."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1192634"/>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a:spcAft>
                <a:spcPts val="300"/>
              </a:spcAft>
              <a:tabLst>
                <a:tab pos="111125" algn="l"/>
              </a:tabLst>
            </a:pPr>
            <a:r>
              <a:rPr lang="en-US" sz="2000" b="1" dirty="0">
                <a:solidFill>
                  <a:schemeClr val="tx1"/>
                </a:solidFill>
              </a:rPr>
              <a:t>    -  Jerusalem has been punished</a:t>
            </a:r>
          </a:p>
          <a:p>
            <a:pPr>
              <a:spcAft>
                <a:spcPts val="300"/>
              </a:spcAft>
              <a:tabLst>
                <a:tab pos="111125" algn="l"/>
              </a:tabLst>
            </a:pPr>
            <a:r>
              <a:rPr lang="en-US" sz="2000" b="1" dirty="0">
                <a:solidFill>
                  <a:schemeClr val="tx1"/>
                </a:solidFill>
              </a:rPr>
              <a:t>    -  A voice in the wilderness</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
        <p:nvSpPr>
          <p:cNvPr id="4" name="Oval 3">
            <a:extLst>
              <a:ext uri="{FF2B5EF4-FFF2-40B4-BE49-F238E27FC236}">
                <a16:creationId xmlns:a16="http://schemas.microsoft.com/office/drawing/2014/main" id="{893E639A-2EAB-44A2-8D14-A71A2A5F1285}"/>
              </a:ext>
            </a:extLst>
          </p:cNvPr>
          <p:cNvSpPr/>
          <p:nvPr/>
        </p:nvSpPr>
        <p:spPr>
          <a:xfrm>
            <a:off x="7093527" y="1825554"/>
            <a:ext cx="283556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1A1F0E53-577C-48C6-9C2E-2C95AFAEF156}"/>
              </a:ext>
            </a:extLst>
          </p:cNvPr>
          <p:cNvSpPr/>
          <p:nvPr/>
        </p:nvSpPr>
        <p:spPr>
          <a:xfrm>
            <a:off x="5537202" y="2452572"/>
            <a:ext cx="1417782"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6F581BAC-03F5-43E3-A9E3-3A46B5CC4600}"/>
              </a:ext>
            </a:extLst>
          </p:cNvPr>
          <p:cNvSpPr/>
          <p:nvPr/>
        </p:nvSpPr>
        <p:spPr>
          <a:xfrm>
            <a:off x="7767296" y="3033335"/>
            <a:ext cx="422150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6845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1075268"/>
            <a:ext cx="6363854"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  "Comfort, yes, comfort My people!" Says your God. </a:t>
            </a:r>
          </a:p>
          <a:p>
            <a:pPr algn="just"/>
            <a:r>
              <a:rPr lang="en-US" sz="2000" b="1" dirty="0">
                <a:solidFill>
                  <a:schemeClr val="tx1"/>
                </a:solidFill>
              </a:rPr>
              <a:t>  2  "Speak comfort to Jerusalem, and cry out to her, That her warfare is ended, That her iniquity is pardoned; For she has received from the LORD's hand Double for all her sins." </a:t>
            </a:r>
          </a:p>
          <a:p>
            <a:pPr algn="just"/>
            <a:r>
              <a:rPr lang="en-US" sz="2000" b="1" dirty="0">
                <a:solidFill>
                  <a:schemeClr val="tx1"/>
                </a:solidFill>
              </a:rPr>
              <a:t>  3  The voice of one crying in the wilderness: "Prepare the way of the LORD; Make straight in the desert A highway for our God. </a:t>
            </a:r>
          </a:p>
          <a:p>
            <a:pPr algn="just"/>
            <a:r>
              <a:rPr lang="en-US" sz="2000" b="1" dirty="0">
                <a:solidFill>
                  <a:schemeClr val="tx1"/>
                </a:solidFill>
              </a:rPr>
              <a:t>  4  Every valley shall be exalted And every mountain and hill brought low; The crooked places shall be made straight And the rough places smooth; </a:t>
            </a:r>
          </a:p>
          <a:p>
            <a:pPr algn="just"/>
            <a:r>
              <a:rPr lang="en-US" sz="2000" b="1" dirty="0">
                <a:solidFill>
                  <a:schemeClr val="tx1"/>
                </a:solidFill>
              </a:rPr>
              <a:t>  5  The glory of the LORD shall be revealed, And all flesh shall see it together; For the mouth of the LORD has spoken."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2923877"/>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a:spcAft>
                <a:spcPts val="300"/>
              </a:spcAft>
              <a:tabLst>
                <a:tab pos="111125" algn="l"/>
              </a:tabLst>
            </a:pPr>
            <a:r>
              <a:rPr lang="en-US" sz="2000" b="1" dirty="0">
                <a:solidFill>
                  <a:schemeClr val="tx1"/>
                </a:solidFill>
              </a:rPr>
              <a:t>    -  Jerusalem has been punished</a:t>
            </a:r>
          </a:p>
          <a:p>
            <a:pPr>
              <a:spcAft>
                <a:spcPts val="300"/>
              </a:spcAft>
              <a:tabLst>
                <a:tab pos="111125" algn="l"/>
              </a:tabLst>
            </a:pPr>
            <a:r>
              <a:rPr lang="en-US" sz="2000" b="1" dirty="0">
                <a:solidFill>
                  <a:schemeClr val="tx1"/>
                </a:solidFill>
              </a:rPr>
              <a:t>    -  A voice in the wilderness</a:t>
            </a:r>
          </a:p>
          <a:p>
            <a:pPr>
              <a:spcAft>
                <a:spcPts val="300"/>
              </a:spcAft>
              <a:tabLst>
                <a:tab pos="111125" algn="l"/>
              </a:tabLst>
            </a:pPr>
            <a:r>
              <a:rPr lang="en-US" sz="2000" b="1" dirty="0">
                <a:solidFill>
                  <a:schemeClr val="tx1"/>
                </a:solidFill>
              </a:rPr>
              <a:t>    -  Prepare the way for the LORD</a:t>
            </a:r>
          </a:p>
          <a:p>
            <a:pPr>
              <a:spcAft>
                <a:spcPts val="300"/>
              </a:spcAft>
              <a:tabLst>
                <a:tab pos="111125" algn="l"/>
              </a:tabLst>
            </a:pPr>
            <a:r>
              <a:rPr lang="en-US" sz="2000" b="1" dirty="0">
                <a:solidFill>
                  <a:schemeClr val="tx1"/>
                </a:solidFill>
              </a:rPr>
              <a:t>    -  Fill in valleys, lower the mountains,</a:t>
            </a:r>
          </a:p>
          <a:p>
            <a:pPr>
              <a:spcAft>
                <a:spcPts val="300"/>
              </a:spcAft>
            </a:pPr>
            <a:r>
              <a:rPr lang="en-US" sz="2000" b="1" dirty="0">
                <a:solidFill>
                  <a:schemeClr val="tx1"/>
                </a:solidFill>
              </a:rPr>
              <a:t>       straighten out the curves, “pave it” </a:t>
            </a:r>
          </a:p>
          <a:p>
            <a:pPr>
              <a:spcAft>
                <a:spcPts val="300"/>
              </a:spcAft>
            </a:pPr>
            <a:r>
              <a:rPr lang="en-US" sz="2000" b="1" dirty="0">
                <a:solidFill>
                  <a:schemeClr val="tx1"/>
                </a:solidFill>
              </a:rPr>
              <a:t>    -  The Lord’s glory will be seen</a:t>
            </a:r>
          </a:p>
          <a:p>
            <a:pPr>
              <a:spcAft>
                <a:spcPts val="300"/>
              </a:spcAft>
            </a:pPr>
            <a:r>
              <a:rPr lang="en-US" sz="2000" b="1" dirty="0">
                <a:solidFill>
                  <a:schemeClr val="tx1"/>
                </a:solidFill>
              </a:rPr>
              <a:t>    -  All flesh shall see it</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
        <p:nvSpPr>
          <p:cNvPr id="4" name="Oval 3">
            <a:extLst>
              <a:ext uri="{FF2B5EF4-FFF2-40B4-BE49-F238E27FC236}">
                <a16:creationId xmlns:a16="http://schemas.microsoft.com/office/drawing/2014/main" id="{893E639A-2EAB-44A2-8D14-A71A2A5F1285}"/>
              </a:ext>
            </a:extLst>
          </p:cNvPr>
          <p:cNvSpPr/>
          <p:nvPr/>
        </p:nvSpPr>
        <p:spPr>
          <a:xfrm>
            <a:off x="7093527" y="1825554"/>
            <a:ext cx="283556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1A1F0E53-577C-48C6-9C2E-2C95AFAEF156}"/>
              </a:ext>
            </a:extLst>
          </p:cNvPr>
          <p:cNvSpPr/>
          <p:nvPr/>
        </p:nvSpPr>
        <p:spPr>
          <a:xfrm>
            <a:off x="5537202" y="2452572"/>
            <a:ext cx="1417782"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6F581BAC-03F5-43E3-A9E3-3A46B5CC4600}"/>
              </a:ext>
            </a:extLst>
          </p:cNvPr>
          <p:cNvSpPr/>
          <p:nvPr/>
        </p:nvSpPr>
        <p:spPr>
          <a:xfrm>
            <a:off x="7767296" y="3033335"/>
            <a:ext cx="422150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48E882D3-2310-414A-9BF6-46F3D1658998}"/>
              </a:ext>
            </a:extLst>
          </p:cNvPr>
          <p:cNvSpPr/>
          <p:nvPr/>
        </p:nvSpPr>
        <p:spPr>
          <a:xfrm>
            <a:off x="5689602" y="3306931"/>
            <a:ext cx="207769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D3AF191E-5F2B-45E5-BE6F-AE7EB5509D35}"/>
              </a:ext>
            </a:extLst>
          </p:cNvPr>
          <p:cNvSpPr/>
          <p:nvPr/>
        </p:nvSpPr>
        <p:spPr>
          <a:xfrm>
            <a:off x="5338618" y="3875233"/>
            <a:ext cx="6802582" cy="1331768"/>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7766B83C-7E50-446C-9A1E-5911AABF8CC1}"/>
              </a:ext>
            </a:extLst>
          </p:cNvPr>
          <p:cNvSpPr/>
          <p:nvPr/>
        </p:nvSpPr>
        <p:spPr>
          <a:xfrm>
            <a:off x="5370456" y="5143843"/>
            <a:ext cx="6064162"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63A5EB05-F1E9-4FF1-9249-C9920934B228}"/>
              </a:ext>
            </a:extLst>
          </p:cNvPr>
          <p:cNvSpPr/>
          <p:nvPr/>
        </p:nvSpPr>
        <p:spPr>
          <a:xfrm>
            <a:off x="5509495" y="5463625"/>
            <a:ext cx="207769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0068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1075268"/>
            <a:ext cx="6363854"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  "Comfort, yes, comfort My people!" Says your God. </a:t>
            </a:r>
          </a:p>
          <a:p>
            <a:pPr algn="just"/>
            <a:r>
              <a:rPr lang="en-US" sz="2000" b="1" dirty="0">
                <a:solidFill>
                  <a:schemeClr val="tx1"/>
                </a:solidFill>
              </a:rPr>
              <a:t>  2  "Speak comfort to Jerusalem, and cry out to her, That her warfare is ended, That her iniquity is pardoned; For she has received from the LORD's hand Double for all her sins." </a:t>
            </a:r>
          </a:p>
          <a:p>
            <a:pPr algn="just"/>
            <a:r>
              <a:rPr lang="en-US" sz="2000" b="1" dirty="0">
                <a:solidFill>
                  <a:schemeClr val="tx1"/>
                </a:solidFill>
              </a:rPr>
              <a:t>  3  The voice of one crying in the wilderness: "Prepare the way of the LORD; Make straight in the desert A highway for our God. </a:t>
            </a:r>
          </a:p>
          <a:p>
            <a:pPr algn="just"/>
            <a:r>
              <a:rPr lang="en-US" sz="2000" b="1" dirty="0">
                <a:solidFill>
                  <a:schemeClr val="tx1"/>
                </a:solidFill>
              </a:rPr>
              <a:t>  4  Every valley shall be exalted And every mountain and hill brought low; The crooked places shall be made straight And the rough places smooth; </a:t>
            </a:r>
          </a:p>
          <a:p>
            <a:pPr algn="just"/>
            <a:r>
              <a:rPr lang="en-US" sz="2000" b="1" dirty="0">
                <a:solidFill>
                  <a:schemeClr val="tx1"/>
                </a:solidFill>
              </a:rPr>
              <a:t>  5  The glory of the LORD shall be revealed, And all flesh shall see it together; For the mouth of the LORD has spoken."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2577629"/>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a:spcAft>
                <a:spcPts val="300"/>
              </a:spcAft>
              <a:tabLst>
                <a:tab pos="111125" algn="l"/>
              </a:tabLst>
            </a:pPr>
            <a:r>
              <a:rPr lang="en-US" sz="2000" b="1" dirty="0">
                <a:solidFill>
                  <a:schemeClr val="tx1"/>
                </a:solidFill>
              </a:rPr>
              <a:t>    -  Jerusalem has been punished</a:t>
            </a:r>
          </a:p>
          <a:p>
            <a:pPr>
              <a:spcAft>
                <a:spcPts val="300"/>
              </a:spcAft>
              <a:tabLst>
                <a:tab pos="111125" algn="l"/>
              </a:tabLst>
            </a:pPr>
            <a:r>
              <a:rPr lang="en-US" sz="2000" b="1" dirty="0">
                <a:solidFill>
                  <a:schemeClr val="tx1"/>
                </a:solidFill>
              </a:rPr>
              <a:t>    -  A voice in the wilderness</a:t>
            </a:r>
          </a:p>
          <a:p>
            <a:pPr>
              <a:spcAft>
                <a:spcPts val="300"/>
              </a:spcAft>
              <a:tabLst>
                <a:tab pos="111125" algn="l"/>
              </a:tabLst>
            </a:pPr>
            <a:r>
              <a:rPr lang="en-US" sz="2000" b="1" dirty="0">
                <a:solidFill>
                  <a:schemeClr val="tx1"/>
                </a:solidFill>
              </a:rPr>
              <a:t>    -  Prepare the way for the LORD</a:t>
            </a:r>
          </a:p>
          <a:p>
            <a:pPr>
              <a:spcAft>
                <a:spcPts val="300"/>
              </a:spcAft>
              <a:tabLst>
                <a:tab pos="111125" algn="l"/>
              </a:tabLst>
            </a:pPr>
            <a:r>
              <a:rPr lang="en-US" sz="2000" b="1" dirty="0">
                <a:solidFill>
                  <a:schemeClr val="tx1"/>
                </a:solidFill>
              </a:rPr>
              <a:t>    -  Fill in valleys, lower the mountains,</a:t>
            </a:r>
          </a:p>
          <a:p>
            <a:pPr>
              <a:spcAft>
                <a:spcPts val="300"/>
              </a:spcAft>
            </a:pPr>
            <a:r>
              <a:rPr lang="en-US" sz="2000" b="1" dirty="0">
                <a:solidFill>
                  <a:schemeClr val="tx1"/>
                </a:solidFill>
              </a:rPr>
              <a:t>       straighten out the curves, “pave it” </a:t>
            </a:r>
          </a:p>
          <a:p>
            <a:pPr>
              <a:spcAft>
                <a:spcPts val="300"/>
              </a:spcAft>
            </a:pPr>
            <a:r>
              <a:rPr lang="en-US" sz="2000" b="1" dirty="0">
                <a:solidFill>
                  <a:schemeClr val="tx1"/>
                </a:solidFill>
              </a:rPr>
              <a:t>    -</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
        <p:nvSpPr>
          <p:cNvPr id="4" name="Oval 3">
            <a:extLst>
              <a:ext uri="{FF2B5EF4-FFF2-40B4-BE49-F238E27FC236}">
                <a16:creationId xmlns:a16="http://schemas.microsoft.com/office/drawing/2014/main" id="{893E639A-2EAB-44A2-8D14-A71A2A5F1285}"/>
              </a:ext>
            </a:extLst>
          </p:cNvPr>
          <p:cNvSpPr/>
          <p:nvPr/>
        </p:nvSpPr>
        <p:spPr>
          <a:xfrm>
            <a:off x="7093527" y="1825554"/>
            <a:ext cx="283556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1A1F0E53-577C-48C6-9C2E-2C95AFAEF156}"/>
              </a:ext>
            </a:extLst>
          </p:cNvPr>
          <p:cNvSpPr/>
          <p:nvPr/>
        </p:nvSpPr>
        <p:spPr>
          <a:xfrm>
            <a:off x="5537202" y="2452572"/>
            <a:ext cx="1417782"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6F581BAC-03F5-43E3-A9E3-3A46B5CC4600}"/>
              </a:ext>
            </a:extLst>
          </p:cNvPr>
          <p:cNvSpPr/>
          <p:nvPr/>
        </p:nvSpPr>
        <p:spPr>
          <a:xfrm>
            <a:off x="7767296" y="3033335"/>
            <a:ext cx="422150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48E882D3-2310-414A-9BF6-46F3D1658998}"/>
              </a:ext>
            </a:extLst>
          </p:cNvPr>
          <p:cNvSpPr/>
          <p:nvPr/>
        </p:nvSpPr>
        <p:spPr>
          <a:xfrm>
            <a:off x="5689602" y="3306931"/>
            <a:ext cx="207769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D3AF191E-5F2B-45E5-BE6F-AE7EB5509D35}"/>
              </a:ext>
            </a:extLst>
          </p:cNvPr>
          <p:cNvSpPr/>
          <p:nvPr/>
        </p:nvSpPr>
        <p:spPr>
          <a:xfrm>
            <a:off x="5338618" y="3875233"/>
            <a:ext cx="6802582" cy="1331768"/>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4453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1075268"/>
            <a:ext cx="6363854"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1  "Comfort, yes, comfort My people!" Says your God. </a:t>
            </a:r>
          </a:p>
          <a:p>
            <a:pPr algn="just"/>
            <a:r>
              <a:rPr lang="en-US" sz="2000" b="1" dirty="0">
                <a:solidFill>
                  <a:schemeClr val="tx1"/>
                </a:solidFill>
              </a:rPr>
              <a:t>  2  "Speak comfort to Jerusalem, and cry out to her, That her warfare is ended, That her iniquity is pardoned; For she has received from the LORD's hand Double for all her sins." </a:t>
            </a:r>
          </a:p>
          <a:p>
            <a:pPr algn="just"/>
            <a:r>
              <a:rPr lang="en-US" sz="2000" b="1" dirty="0">
                <a:solidFill>
                  <a:schemeClr val="tx1"/>
                </a:solidFill>
              </a:rPr>
              <a:t>  3  The voice of one crying in the wilderness: "Prepare the way of the LORD; Make straight in the desert A highway for our God. </a:t>
            </a:r>
          </a:p>
          <a:p>
            <a:pPr algn="just"/>
            <a:r>
              <a:rPr lang="en-US" sz="2000" b="1" dirty="0">
                <a:solidFill>
                  <a:schemeClr val="tx1"/>
                </a:solidFill>
              </a:rPr>
              <a:t>  4  Every valley shall be exalted And every mountain and hill brought low; The crooked places shall be made straight And the rough places smooth; </a:t>
            </a:r>
          </a:p>
          <a:p>
            <a:pPr algn="just"/>
            <a:r>
              <a:rPr lang="en-US" sz="2000" b="1" dirty="0">
                <a:solidFill>
                  <a:schemeClr val="tx1"/>
                </a:solidFill>
              </a:rPr>
              <a:t>  5  The glory of the LORD shall be revealed, And all flesh shall see it together; For the mouth of the LORD has spoken."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2923877"/>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a:spcAft>
                <a:spcPts val="300"/>
              </a:spcAft>
              <a:tabLst>
                <a:tab pos="111125" algn="l"/>
              </a:tabLst>
            </a:pPr>
            <a:r>
              <a:rPr lang="en-US" sz="2000" b="1" dirty="0">
                <a:solidFill>
                  <a:schemeClr val="tx1"/>
                </a:solidFill>
              </a:rPr>
              <a:t>    -  Jerusalem has been punished</a:t>
            </a:r>
          </a:p>
          <a:p>
            <a:pPr>
              <a:spcAft>
                <a:spcPts val="300"/>
              </a:spcAft>
              <a:tabLst>
                <a:tab pos="111125" algn="l"/>
              </a:tabLst>
            </a:pPr>
            <a:r>
              <a:rPr lang="en-US" sz="2000" b="1" dirty="0">
                <a:solidFill>
                  <a:schemeClr val="tx1"/>
                </a:solidFill>
              </a:rPr>
              <a:t>    -  A voice in the wilderness</a:t>
            </a:r>
          </a:p>
          <a:p>
            <a:pPr>
              <a:spcAft>
                <a:spcPts val="300"/>
              </a:spcAft>
              <a:tabLst>
                <a:tab pos="111125" algn="l"/>
              </a:tabLst>
            </a:pPr>
            <a:r>
              <a:rPr lang="en-US" sz="2000" b="1" dirty="0">
                <a:solidFill>
                  <a:schemeClr val="tx1"/>
                </a:solidFill>
              </a:rPr>
              <a:t>    -  Prepare the way for the LORD</a:t>
            </a:r>
          </a:p>
          <a:p>
            <a:pPr>
              <a:spcAft>
                <a:spcPts val="300"/>
              </a:spcAft>
              <a:tabLst>
                <a:tab pos="111125" algn="l"/>
              </a:tabLst>
            </a:pPr>
            <a:r>
              <a:rPr lang="en-US" sz="2000" b="1" dirty="0">
                <a:solidFill>
                  <a:schemeClr val="tx1"/>
                </a:solidFill>
              </a:rPr>
              <a:t>    -  Fill in valleys, lower the mountains,</a:t>
            </a:r>
          </a:p>
          <a:p>
            <a:pPr>
              <a:spcAft>
                <a:spcPts val="300"/>
              </a:spcAft>
            </a:pPr>
            <a:r>
              <a:rPr lang="en-US" sz="2000" b="1" dirty="0">
                <a:solidFill>
                  <a:schemeClr val="tx1"/>
                </a:solidFill>
              </a:rPr>
              <a:t>       straighten out the curves, “pave it” </a:t>
            </a:r>
          </a:p>
          <a:p>
            <a:pPr>
              <a:spcAft>
                <a:spcPts val="300"/>
              </a:spcAft>
            </a:pPr>
            <a:r>
              <a:rPr lang="en-US" sz="2000" b="1" dirty="0">
                <a:solidFill>
                  <a:schemeClr val="tx1"/>
                </a:solidFill>
              </a:rPr>
              <a:t>    -  The Lord’s glory will be seen</a:t>
            </a:r>
          </a:p>
          <a:p>
            <a:pPr>
              <a:spcAft>
                <a:spcPts val="300"/>
              </a:spcAft>
            </a:pPr>
            <a:r>
              <a:rPr lang="en-US" sz="2000" b="1" dirty="0">
                <a:solidFill>
                  <a:schemeClr val="tx1"/>
                </a:solidFill>
              </a:rPr>
              <a:t>    -  All flesh shall see it</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
        <p:nvSpPr>
          <p:cNvPr id="4" name="Oval 3">
            <a:extLst>
              <a:ext uri="{FF2B5EF4-FFF2-40B4-BE49-F238E27FC236}">
                <a16:creationId xmlns:a16="http://schemas.microsoft.com/office/drawing/2014/main" id="{893E639A-2EAB-44A2-8D14-A71A2A5F1285}"/>
              </a:ext>
            </a:extLst>
          </p:cNvPr>
          <p:cNvSpPr/>
          <p:nvPr/>
        </p:nvSpPr>
        <p:spPr>
          <a:xfrm>
            <a:off x="7093527" y="1825554"/>
            <a:ext cx="283556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1A1F0E53-577C-48C6-9C2E-2C95AFAEF156}"/>
              </a:ext>
            </a:extLst>
          </p:cNvPr>
          <p:cNvSpPr/>
          <p:nvPr/>
        </p:nvSpPr>
        <p:spPr>
          <a:xfrm>
            <a:off x="5537202" y="2452572"/>
            <a:ext cx="1417782"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6F581BAC-03F5-43E3-A9E3-3A46B5CC4600}"/>
              </a:ext>
            </a:extLst>
          </p:cNvPr>
          <p:cNvSpPr/>
          <p:nvPr/>
        </p:nvSpPr>
        <p:spPr>
          <a:xfrm>
            <a:off x="7767296" y="3033335"/>
            <a:ext cx="422150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48E882D3-2310-414A-9BF6-46F3D1658998}"/>
              </a:ext>
            </a:extLst>
          </p:cNvPr>
          <p:cNvSpPr/>
          <p:nvPr/>
        </p:nvSpPr>
        <p:spPr>
          <a:xfrm>
            <a:off x="5689602" y="3306931"/>
            <a:ext cx="207769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D3AF191E-5F2B-45E5-BE6F-AE7EB5509D35}"/>
              </a:ext>
            </a:extLst>
          </p:cNvPr>
          <p:cNvSpPr/>
          <p:nvPr/>
        </p:nvSpPr>
        <p:spPr>
          <a:xfrm>
            <a:off x="5338618" y="3875233"/>
            <a:ext cx="6802582" cy="1331768"/>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7766B83C-7E50-446C-9A1E-5911AABF8CC1}"/>
              </a:ext>
            </a:extLst>
          </p:cNvPr>
          <p:cNvSpPr/>
          <p:nvPr/>
        </p:nvSpPr>
        <p:spPr>
          <a:xfrm>
            <a:off x="5370456" y="5143843"/>
            <a:ext cx="6064162"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63A5EB05-F1E9-4FF1-9249-C9920934B228}"/>
              </a:ext>
            </a:extLst>
          </p:cNvPr>
          <p:cNvSpPr/>
          <p:nvPr/>
        </p:nvSpPr>
        <p:spPr>
          <a:xfrm>
            <a:off x="5509495" y="5463625"/>
            <a:ext cx="2077694" cy="39566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9420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01601"/>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a:t>
            </a:r>
          </a:p>
        </p:txBody>
      </p:sp>
      <p:sp>
        <p:nvSpPr>
          <p:cNvPr id="6" name="Rectangle 5">
            <a:extLst>
              <a:ext uri="{FF2B5EF4-FFF2-40B4-BE49-F238E27FC236}">
                <a16:creationId xmlns:a16="http://schemas.microsoft.com/office/drawing/2014/main" id="{87960A51-A595-4739-A398-49371A74217C}"/>
              </a:ext>
            </a:extLst>
          </p:cNvPr>
          <p:cNvSpPr/>
          <p:nvPr/>
        </p:nvSpPr>
        <p:spPr>
          <a:xfrm>
            <a:off x="5539388" y="1075268"/>
            <a:ext cx="6363854" cy="5197954"/>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  6  The voice said, "Cry out!" And he said, "What shall I cry?" "All flesh is grass, And all its loveliness is like the flower of the field. </a:t>
            </a:r>
          </a:p>
          <a:p>
            <a:pPr algn="just"/>
            <a:r>
              <a:rPr lang="en-US" sz="2000" b="1" dirty="0">
                <a:solidFill>
                  <a:schemeClr val="tx1"/>
                </a:solidFill>
              </a:rPr>
              <a:t>  7  The grass withers, the flower fades, Because the breath of the LORD blows upon it; Surely the people are grass. </a:t>
            </a:r>
          </a:p>
          <a:p>
            <a:pPr algn="just"/>
            <a:r>
              <a:rPr lang="en-US" sz="2000" b="1" dirty="0">
                <a:solidFill>
                  <a:schemeClr val="tx1"/>
                </a:solidFill>
              </a:rPr>
              <a:t>  8  The grass withers, the flower fades, But the word of our God stands forever." </a:t>
            </a:r>
          </a:p>
        </p:txBody>
      </p:sp>
      <p:sp>
        <p:nvSpPr>
          <p:cNvPr id="8" name="TextBox 7">
            <a:extLst>
              <a:ext uri="{FF2B5EF4-FFF2-40B4-BE49-F238E27FC236}">
                <a16:creationId xmlns:a16="http://schemas.microsoft.com/office/drawing/2014/main" id="{8B2504E9-3967-4602-8EE2-1A2FB1CDE980}"/>
              </a:ext>
            </a:extLst>
          </p:cNvPr>
          <p:cNvSpPr txBox="1"/>
          <p:nvPr/>
        </p:nvSpPr>
        <p:spPr>
          <a:xfrm>
            <a:off x="475916" y="1163758"/>
            <a:ext cx="5063472" cy="907941"/>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400" b="1" dirty="0">
                <a:solidFill>
                  <a:schemeClr val="tx1"/>
                </a:solidFill>
              </a:rPr>
              <a:t> The forerunner’s coming (1-5)</a:t>
            </a:r>
          </a:p>
          <a:p>
            <a:pPr marL="230188" indent="-230188">
              <a:spcAft>
                <a:spcPts val="600"/>
              </a:spcAft>
              <a:buFont typeface="Arial" panose="020B0604020202020204" pitchFamily="34" charset="0"/>
              <a:buChar char="•"/>
              <a:tabLst>
                <a:tab pos="111125" algn="l"/>
              </a:tabLst>
            </a:pPr>
            <a:r>
              <a:rPr lang="en-US" sz="2400" b="1" dirty="0">
                <a:solidFill>
                  <a:schemeClr val="tx1"/>
                </a:solidFill>
              </a:rPr>
              <a:t> God’s abiding word  (6-8)</a:t>
            </a:r>
            <a:endParaRPr lang="en-US" sz="20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Chapter 40</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789895514"/>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2022</Words>
  <Application>Microsoft Office PowerPoint</Application>
  <PresentationFormat>Widescreen</PresentationFormat>
  <Paragraphs>498</Paragraphs>
  <Slides>36</Slides>
  <Notes>36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208</cp:revision>
  <cp:lastPrinted>2019-09-11T19:42:57Z</cp:lastPrinted>
  <dcterms:modified xsi:type="dcterms:W3CDTF">2019-09-16T01:24:31Z</dcterms:modified>
</cp:coreProperties>
</file>