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1864" r:id="rId2"/>
    <p:sldId id="1885" r:id="rId3"/>
    <p:sldId id="1860" r:id="rId4"/>
    <p:sldId id="1868" r:id="rId5"/>
    <p:sldId id="1867" r:id="rId6"/>
    <p:sldId id="1866" r:id="rId7"/>
    <p:sldId id="1871" r:id="rId8"/>
    <p:sldId id="1872" r:id="rId9"/>
    <p:sldId id="1878" r:id="rId10"/>
    <p:sldId id="1869" r:id="rId11"/>
    <p:sldId id="1873" r:id="rId12"/>
    <p:sldId id="1879" r:id="rId13"/>
    <p:sldId id="1876" r:id="rId14"/>
    <p:sldId id="1874" r:id="rId15"/>
    <p:sldId id="1875" r:id="rId16"/>
    <p:sldId id="1870" r:id="rId17"/>
    <p:sldId id="1880" r:id="rId18"/>
    <p:sldId id="1881" r:id="rId19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A0A"/>
    <a:srgbClr val="D2A160"/>
    <a:srgbClr val="EED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3" autoAdjust="0"/>
    <p:restoredTop sz="90262" autoAdjust="0"/>
  </p:normalViewPr>
  <p:slideViewPr>
    <p:cSldViewPr snapToGrid="0">
      <p:cViewPr>
        <p:scale>
          <a:sx n="83" d="100"/>
          <a:sy n="83" d="100"/>
        </p:scale>
        <p:origin x="586" y="67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4598"/>
    </p:cViewPr>
  </p:sorterViewPr>
  <p:notesViewPr>
    <p:cSldViewPr snapToGrid="0" showGuides="1">
      <p:cViewPr varScale="1">
        <p:scale>
          <a:sx n="61" d="100"/>
          <a:sy n="61" d="100"/>
        </p:scale>
        <p:origin x="3125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C05C11-85CC-4A72-8840-09EA5F247F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BB54F-94B3-489C-836B-EE56E076C8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7770" y="0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/>
          <a:lstStyle>
            <a:lvl1pPr algn="r">
              <a:defRPr sz="1200"/>
            </a:lvl1pPr>
          </a:lstStyle>
          <a:p>
            <a:fld id="{E394A81C-ADBD-4272-AFB6-C20F19B759A6}" type="datetimeFigureOut">
              <a:rPr lang="en-US" smtClean="0"/>
              <a:t>7/15/2019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42178E-8AB7-47FE-B318-6C37AEC24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843173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60AB7-3333-4EF5-BA29-252D24B81C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7770" y="8843173"/>
            <a:ext cx="3043762" cy="465927"/>
          </a:xfrm>
          <a:prstGeom prst="rect">
            <a:avLst/>
          </a:prstGeom>
        </p:spPr>
        <p:txBody>
          <a:bodyPr vert="horz" lIns="90553" tIns="45277" rIns="90553" bIns="45277" rtlCol="0" anchor="b"/>
          <a:lstStyle>
            <a:lvl1pPr algn="r">
              <a:defRPr sz="1200"/>
            </a:lvl1pPr>
          </a:lstStyle>
          <a:p>
            <a:fld id="{FF1C3FAF-1055-4D9E-94CE-AB3C222662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9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5538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99" tIns="93299" rIns="93299" bIns="932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1703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0873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2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99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1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722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2526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250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83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85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602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62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54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03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50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71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299" tIns="93299" rIns="93299" bIns="93299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87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13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3CB6-AF62-434C-9786-F9FADCA5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00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0A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F484DE-E094-48E8-B50F-5F896E155CA5}"/>
              </a:ext>
            </a:extLst>
          </p:cNvPr>
          <p:cNvSpPr/>
          <p:nvPr userDrawn="1"/>
        </p:nvSpPr>
        <p:spPr>
          <a:xfrm>
            <a:off x="207335" y="180753"/>
            <a:ext cx="11760547" cy="6475201"/>
          </a:xfrm>
          <a:prstGeom prst="rect">
            <a:avLst/>
          </a:prstGeom>
          <a:solidFill>
            <a:srgbClr val="D2A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EAC2A-FCD4-4969-B86E-186416F441D9}"/>
              </a:ext>
            </a:extLst>
          </p:cNvPr>
          <p:cNvSpPr/>
          <p:nvPr/>
        </p:nvSpPr>
        <p:spPr>
          <a:xfrm>
            <a:off x="288758" y="344048"/>
            <a:ext cx="116144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A Study of Isaiah</a:t>
            </a:r>
          </a:p>
          <a:p>
            <a:pPr algn="ctr"/>
            <a:endParaRPr lang="en-US" sz="2800" b="1" dirty="0"/>
          </a:p>
          <a:p>
            <a:pPr algn="ctr"/>
            <a:r>
              <a:rPr lang="en-US" sz="4800" b="1" dirty="0"/>
              <a:t>Introduction of Isaiah</a:t>
            </a:r>
            <a:endParaRPr lang="en-US" sz="4000" b="1" dirty="0"/>
          </a:p>
          <a:p>
            <a:pPr algn="ctr"/>
            <a:r>
              <a:rPr lang="en-US" sz="3200" b="1" dirty="0"/>
              <a:t>July 10, 2019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Palm Beach Lakes</a:t>
            </a:r>
            <a:endParaRPr lang="en-US" sz="1100" b="1" dirty="0"/>
          </a:p>
          <a:p>
            <a:pPr algn="ctr"/>
            <a:endParaRPr lang="en-US" sz="4000" b="1" dirty="0"/>
          </a:p>
          <a:p>
            <a:pPr algn="ctr"/>
            <a:r>
              <a:rPr lang="en-US" sz="2800" b="1" dirty="0"/>
              <a:t>Dan Jenkins</a:t>
            </a:r>
          </a:p>
          <a:p>
            <a:pPr algn="ctr"/>
            <a:endParaRPr lang="en-US" sz="4000" b="1" dirty="0"/>
          </a:p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July-September,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481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187E5-0597-4C12-B4A7-34F57425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265342"/>
            <a:ext cx="8485415" cy="63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194CE-20D4-4947-AFDC-3AB0E170183B}"/>
              </a:ext>
            </a:extLst>
          </p:cNvPr>
          <p:cNvGrpSpPr/>
          <p:nvPr/>
        </p:nvGrpSpPr>
        <p:grpSpPr>
          <a:xfrm>
            <a:off x="245262" y="1367811"/>
            <a:ext cx="11690638" cy="4162628"/>
            <a:chOff x="310579" y="1939218"/>
            <a:chExt cx="8091502" cy="3117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5E0CBD-A900-4191-89B9-2755EDCE2DF7}"/>
                </a:ext>
              </a:extLst>
            </p:cNvPr>
            <p:cNvCxnSpPr/>
            <p:nvPr/>
          </p:nvCxnSpPr>
          <p:spPr>
            <a:xfrm flipV="1">
              <a:off x="471264" y="2878647"/>
              <a:ext cx="0" cy="17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74899-BEA5-43DF-95C7-65629806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79" y="1939219"/>
              <a:ext cx="4156916" cy="31176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D7E08-E90E-4BDA-8AF5-D09EA076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5164" y="1939218"/>
              <a:ext cx="4156917" cy="311768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338F23-ECC6-4636-AD97-663ACBEE3130}"/>
              </a:ext>
            </a:extLst>
          </p:cNvPr>
          <p:cNvSpPr/>
          <p:nvPr/>
        </p:nvSpPr>
        <p:spPr>
          <a:xfrm rot="5400000">
            <a:off x="4666679" y="-786771"/>
            <a:ext cx="2858632" cy="11679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9A27B2-567C-4DED-8F0F-22889CD0EB96}"/>
              </a:ext>
            </a:extLst>
          </p:cNvPr>
          <p:cNvSpPr/>
          <p:nvPr/>
        </p:nvSpPr>
        <p:spPr>
          <a:xfrm>
            <a:off x="2179919" y="3705455"/>
            <a:ext cx="8297049" cy="2840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C398E-5B9B-42EB-A512-39FBD885B755}"/>
              </a:ext>
            </a:extLst>
          </p:cNvPr>
          <p:cNvSpPr txBox="1"/>
          <p:nvPr/>
        </p:nvSpPr>
        <p:spPr>
          <a:xfrm>
            <a:off x="245262" y="375560"/>
            <a:ext cx="11527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Northern Kingdom </a:t>
            </a:r>
          </a:p>
        </p:txBody>
      </p:sp>
    </p:spTree>
    <p:extLst>
      <p:ext uri="{BB962C8B-B14F-4D97-AF65-F5344CB8AC3E}">
        <p14:creationId xmlns:p14="http://schemas.microsoft.com/office/powerpoint/2010/main" val="119884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27165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194CE-20D4-4947-AFDC-3AB0E170183B}"/>
              </a:ext>
            </a:extLst>
          </p:cNvPr>
          <p:cNvGrpSpPr/>
          <p:nvPr/>
        </p:nvGrpSpPr>
        <p:grpSpPr>
          <a:xfrm>
            <a:off x="245261" y="1382015"/>
            <a:ext cx="11527637" cy="4148424"/>
            <a:chOff x="310579" y="1939218"/>
            <a:chExt cx="8091502" cy="3117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5E0CBD-A900-4191-89B9-2755EDCE2DF7}"/>
                </a:ext>
              </a:extLst>
            </p:cNvPr>
            <p:cNvCxnSpPr/>
            <p:nvPr/>
          </p:nvCxnSpPr>
          <p:spPr>
            <a:xfrm flipV="1">
              <a:off x="471264" y="2878647"/>
              <a:ext cx="0" cy="17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74899-BEA5-43DF-95C7-65629806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79" y="1939219"/>
              <a:ext cx="4156916" cy="31176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D7E08-E90E-4BDA-8AF5-D09EA076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5164" y="1939218"/>
              <a:ext cx="4156917" cy="311768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338F23-ECC6-4636-AD97-663ACBEE3130}"/>
              </a:ext>
            </a:extLst>
          </p:cNvPr>
          <p:cNvSpPr/>
          <p:nvPr/>
        </p:nvSpPr>
        <p:spPr>
          <a:xfrm rot="5400000">
            <a:off x="4666679" y="-786771"/>
            <a:ext cx="2858632" cy="11679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9A27B2-567C-4DED-8F0F-22889CD0EB96}"/>
              </a:ext>
            </a:extLst>
          </p:cNvPr>
          <p:cNvSpPr/>
          <p:nvPr/>
        </p:nvSpPr>
        <p:spPr>
          <a:xfrm>
            <a:off x="4278086" y="3705455"/>
            <a:ext cx="7668642" cy="2840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Capital City – Samaria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Largest Tribe – Ephraim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First King – Jeroboam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Kings – 19 – None righteous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Captivity – Assyria –722 B.C.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C398E-5B9B-42EB-A512-39FBD885B755}"/>
              </a:ext>
            </a:extLst>
          </p:cNvPr>
          <p:cNvSpPr txBox="1"/>
          <p:nvPr/>
        </p:nvSpPr>
        <p:spPr>
          <a:xfrm>
            <a:off x="245262" y="375560"/>
            <a:ext cx="11527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                              Northern Kingdom </a:t>
            </a:r>
          </a:p>
        </p:txBody>
      </p:sp>
    </p:spTree>
    <p:extLst>
      <p:ext uri="{BB962C8B-B14F-4D97-AF65-F5344CB8AC3E}">
        <p14:creationId xmlns:p14="http://schemas.microsoft.com/office/powerpoint/2010/main" val="128511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194CE-20D4-4947-AFDC-3AB0E170183B}"/>
              </a:ext>
            </a:extLst>
          </p:cNvPr>
          <p:cNvGrpSpPr/>
          <p:nvPr/>
        </p:nvGrpSpPr>
        <p:grpSpPr>
          <a:xfrm>
            <a:off x="245262" y="1367811"/>
            <a:ext cx="11690638" cy="4162628"/>
            <a:chOff x="310579" y="1939218"/>
            <a:chExt cx="8091502" cy="3117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5E0CBD-A900-4191-89B9-2755EDCE2DF7}"/>
                </a:ext>
              </a:extLst>
            </p:cNvPr>
            <p:cNvCxnSpPr/>
            <p:nvPr/>
          </p:nvCxnSpPr>
          <p:spPr>
            <a:xfrm flipV="1">
              <a:off x="471264" y="2878647"/>
              <a:ext cx="0" cy="17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74899-BEA5-43DF-95C7-65629806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79" y="1939219"/>
              <a:ext cx="4156916" cy="31176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D7E08-E90E-4BDA-8AF5-D09EA076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5164" y="1939218"/>
              <a:ext cx="4156917" cy="311768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338F23-ECC6-4636-AD97-663ACBEE3130}"/>
              </a:ext>
            </a:extLst>
          </p:cNvPr>
          <p:cNvSpPr/>
          <p:nvPr/>
        </p:nvSpPr>
        <p:spPr>
          <a:xfrm>
            <a:off x="3638848" y="392117"/>
            <a:ext cx="8297049" cy="2840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Southern Kingdom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50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194CE-20D4-4947-AFDC-3AB0E170183B}"/>
              </a:ext>
            </a:extLst>
          </p:cNvPr>
          <p:cNvGrpSpPr/>
          <p:nvPr/>
        </p:nvGrpSpPr>
        <p:grpSpPr>
          <a:xfrm>
            <a:off x="245262" y="1367811"/>
            <a:ext cx="11690638" cy="4162628"/>
            <a:chOff x="310579" y="1939218"/>
            <a:chExt cx="8091502" cy="3117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5E0CBD-A900-4191-89B9-2755EDCE2DF7}"/>
                </a:ext>
              </a:extLst>
            </p:cNvPr>
            <p:cNvCxnSpPr/>
            <p:nvPr/>
          </p:nvCxnSpPr>
          <p:spPr>
            <a:xfrm flipV="1">
              <a:off x="471264" y="2878647"/>
              <a:ext cx="0" cy="17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74899-BEA5-43DF-95C7-65629806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79" y="1939219"/>
              <a:ext cx="4156916" cy="31176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D7E08-E90E-4BDA-8AF5-D09EA076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5164" y="1939218"/>
              <a:ext cx="4156917" cy="311768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C5524CC-8587-4547-BB18-3A96A11362E7}"/>
              </a:ext>
            </a:extLst>
          </p:cNvPr>
          <p:cNvSpPr/>
          <p:nvPr/>
        </p:nvSpPr>
        <p:spPr>
          <a:xfrm>
            <a:off x="3624958" y="317841"/>
            <a:ext cx="8321778" cy="28825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NORTHERN KINGDOM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Capital City – Samaria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Largest Tribe – Ephraim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First King – Jeroboam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Kings – 19 – None righteous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Captivity – Assyria –722 B.C.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B1D6CB-4E94-45EA-9C88-6A91E7BA7CC6}"/>
              </a:ext>
            </a:extLst>
          </p:cNvPr>
          <p:cNvSpPr/>
          <p:nvPr/>
        </p:nvSpPr>
        <p:spPr>
          <a:xfrm>
            <a:off x="4228202" y="359455"/>
            <a:ext cx="7668642" cy="2840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SOUTHERN KINGDOM – JUDAH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Capital City – Jerusalem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Largest Tribe – Judah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First King – Rehoboam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Kings – 19 – Four righteous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Captivity – Babylon – 606 B.C.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964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194CE-20D4-4947-AFDC-3AB0E170183B}"/>
              </a:ext>
            </a:extLst>
          </p:cNvPr>
          <p:cNvGrpSpPr/>
          <p:nvPr/>
        </p:nvGrpSpPr>
        <p:grpSpPr>
          <a:xfrm>
            <a:off x="245262" y="1367811"/>
            <a:ext cx="11690638" cy="4162628"/>
            <a:chOff x="310579" y="1939218"/>
            <a:chExt cx="8091502" cy="3117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5E0CBD-A900-4191-89B9-2755EDCE2DF7}"/>
                </a:ext>
              </a:extLst>
            </p:cNvPr>
            <p:cNvCxnSpPr/>
            <p:nvPr/>
          </p:nvCxnSpPr>
          <p:spPr>
            <a:xfrm flipV="1">
              <a:off x="471264" y="2878647"/>
              <a:ext cx="0" cy="17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74899-BEA5-43DF-95C7-65629806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79" y="1939219"/>
              <a:ext cx="4156916" cy="31176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D7E08-E90E-4BDA-8AF5-D09EA076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5164" y="1939218"/>
              <a:ext cx="4156917" cy="3117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27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15041-E353-4ADB-BC6D-5FD5CFB9173B}"/>
              </a:ext>
            </a:extLst>
          </p:cNvPr>
          <p:cNvSpPr/>
          <p:nvPr/>
        </p:nvSpPr>
        <p:spPr>
          <a:xfrm>
            <a:off x="240632" y="309503"/>
            <a:ext cx="11662610" cy="810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/>
              <a:t>Introduction – Class 1</a:t>
            </a:r>
          </a:p>
          <a:p>
            <a:pPr>
              <a:spcAft>
                <a:spcPts val="300"/>
              </a:spcAft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Historical Background</a:t>
            </a: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Spiritual Condition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Isa. 1:1-6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Isa. 1:21-23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Isa. 3:16-26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Isa. 4:8-12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4148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B7D7B-C998-4049-A3F4-57F7FECB6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1" y="195944"/>
            <a:ext cx="8490856" cy="6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78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E1F29-4893-4C3D-944D-BC93E783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21" y="247909"/>
            <a:ext cx="8465112" cy="634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305254" y="-70712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835190" y="3421654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06218" y="137535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EEAC2A-FCD4-4969-B86E-186416F441D9}"/>
              </a:ext>
            </a:extLst>
          </p:cNvPr>
          <p:cNvSpPr/>
          <p:nvPr/>
        </p:nvSpPr>
        <p:spPr>
          <a:xfrm>
            <a:off x="288758" y="344048"/>
            <a:ext cx="116144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A Study of Isaiah</a:t>
            </a:r>
          </a:p>
          <a:p>
            <a:pPr algn="ctr"/>
            <a:endParaRPr lang="en-US" sz="2800" b="1" dirty="0"/>
          </a:p>
          <a:p>
            <a:pPr algn="ctr"/>
            <a:r>
              <a:rPr lang="en-US" sz="4800" b="1" dirty="0"/>
              <a:t>Introduction of Isaiah</a:t>
            </a:r>
            <a:endParaRPr lang="en-US" sz="4000" b="1" dirty="0"/>
          </a:p>
          <a:p>
            <a:pPr algn="ctr"/>
            <a:r>
              <a:rPr lang="en-US" sz="3200" b="1" dirty="0"/>
              <a:t>CLASS ONE</a:t>
            </a:r>
          </a:p>
          <a:p>
            <a:pPr algn="ctr"/>
            <a:endParaRPr lang="en-US" sz="3600" b="1" dirty="0"/>
          </a:p>
          <a:p>
            <a:pPr algn="ctr"/>
            <a:r>
              <a:rPr lang="en-US" sz="4000" b="1" dirty="0"/>
              <a:t>Palm Beach Lakes</a:t>
            </a:r>
            <a:endParaRPr lang="en-US" sz="1100" b="1" dirty="0"/>
          </a:p>
          <a:p>
            <a:pPr algn="ctr"/>
            <a:endParaRPr lang="en-US" sz="4000" b="1" dirty="0"/>
          </a:p>
          <a:p>
            <a:pPr algn="ctr"/>
            <a:r>
              <a:rPr lang="en-US" sz="2800" b="1" dirty="0"/>
              <a:t>Dan Jenkins</a:t>
            </a:r>
          </a:p>
          <a:p>
            <a:pPr algn="ctr"/>
            <a:endParaRPr lang="en-US" sz="4000" b="1" dirty="0"/>
          </a:p>
          <a:p>
            <a:pPr algn="ctr"/>
            <a:endParaRPr lang="en-US" sz="1100" b="1" dirty="0"/>
          </a:p>
          <a:p>
            <a:pPr algn="ctr"/>
            <a:r>
              <a:rPr lang="en-US" sz="2000" b="1" dirty="0"/>
              <a:t>July-September, 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462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15041-E353-4ADB-BC6D-5FD5CFB9173B}"/>
              </a:ext>
            </a:extLst>
          </p:cNvPr>
          <p:cNvSpPr/>
          <p:nvPr/>
        </p:nvSpPr>
        <p:spPr>
          <a:xfrm>
            <a:off x="240632" y="309503"/>
            <a:ext cx="116626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/>
              <a:t>Introduction – Class 1</a:t>
            </a:r>
          </a:p>
          <a:p>
            <a:pPr>
              <a:spcAft>
                <a:spcPts val="300"/>
              </a:spcAft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Historical Background</a:t>
            </a:r>
          </a:p>
          <a:p>
            <a:pPr algn="ctr">
              <a:spcAft>
                <a:spcPts val="300"/>
              </a:spcAft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PLACE THE FOLLOWING PEOPLE IN CHRONOLOGICAL ORDER</a:t>
            </a:r>
          </a:p>
          <a:p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Adam   Saul   Joshua   Moses   Abraham  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Deborah   David   Samson   Noah   Moses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2903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15041-E353-4ADB-BC6D-5FD5CFB9173B}"/>
              </a:ext>
            </a:extLst>
          </p:cNvPr>
          <p:cNvSpPr/>
          <p:nvPr/>
        </p:nvSpPr>
        <p:spPr>
          <a:xfrm>
            <a:off x="240632" y="309503"/>
            <a:ext cx="116626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/>
              <a:t>Introduction – Class 1</a:t>
            </a:r>
          </a:p>
          <a:p>
            <a:pPr>
              <a:spcAft>
                <a:spcPts val="300"/>
              </a:spcAft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Historical Background</a:t>
            </a:r>
          </a:p>
          <a:p>
            <a:pPr algn="ctr">
              <a:spcAft>
                <a:spcPts val="300"/>
              </a:spcAft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PLACE THE FOLLOWING PEOPLE IN CHRONOLOGICAL ORDER</a:t>
            </a:r>
          </a:p>
          <a:p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Adam   Noah   Abraham   Moses   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Joshua   Deborah   Samson   Saul   David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53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15041-E353-4ADB-BC6D-5FD5CFB9173B}"/>
              </a:ext>
            </a:extLst>
          </p:cNvPr>
          <p:cNvSpPr/>
          <p:nvPr/>
        </p:nvSpPr>
        <p:spPr>
          <a:xfrm>
            <a:off x="240632" y="309503"/>
            <a:ext cx="1166261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/>
              <a:t>Introduction – Class 1</a:t>
            </a:r>
          </a:p>
          <a:p>
            <a:pPr>
              <a:spcAft>
                <a:spcPts val="300"/>
              </a:spcAft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Historical Background</a:t>
            </a:r>
          </a:p>
          <a:p>
            <a:pPr algn="ctr">
              <a:spcAft>
                <a:spcPts val="300"/>
              </a:spcAft>
            </a:pP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PLACE THE FOLLOWING EVENTS IN CHRONOLOGICAL ORDER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Second Government in the Promised Land = Kings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Babylonian Captivity and Return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Entering of the Promised Land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Fall of Northern Kingdom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First Government in the Promised Land = Judges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Divided Kingdom After Solomon’s Death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United Kingdom under the first three kings = Saul, David, Solomon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Fall of Southern Kingdom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887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515041-E353-4ADB-BC6D-5FD5CFB9173B}"/>
              </a:ext>
            </a:extLst>
          </p:cNvPr>
          <p:cNvSpPr/>
          <p:nvPr/>
        </p:nvSpPr>
        <p:spPr>
          <a:xfrm>
            <a:off x="240632" y="309503"/>
            <a:ext cx="1166261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4000" b="1" dirty="0"/>
              <a:t>Introduction – Class 1</a:t>
            </a:r>
          </a:p>
          <a:p>
            <a:pPr>
              <a:spcAft>
                <a:spcPts val="300"/>
              </a:spcAft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Historical Background</a:t>
            </a:r>
          </a:p>
          <a:p>
            <a:pPr algn="ctr">
              <a:spcAft>
                <a:spcPts val="300"/>
              </a:spcAft>
            </a:pPr>
            <a:endParaRPr lang="en-US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PLACE THE FOLLOWING EVENTS IN CHRONOLOGICAL ORDER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Entering of the Promised Land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First Government in the Promised Land = Judges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Second Government in the Promised Land = Kings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United Kingdom under the first three kings = Saul, David, Solomon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Divided Kingdom After Solomon’s Death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Fall of Northern Kingdom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Fall of Southern Kingdom</a:t>
            </a: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Babylonian Captivity and Return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2801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DE6827-F10A-47CE-9683-120220706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8" y="293918"/>
            <a:ext cx="8389372" cy="62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2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56904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FCF815-3438-4102-91BE-0BE124C2452A}"/>
              </a:ext>
            </a:extLst>
          </p:cNvPr>
          <p:cNvSpPr/>
          <p:nvPr/>
        </p:nvSpPr>
        <p:spPr>
          <a:xfrm rot="5400000">
            <a:off x="4661879" y="-693596"/>
            <a:ext cx="6228537" cy="83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F7626-273E-4CD5-8AFC-639378FE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1" y="185509"/>
            <a:ext cx="8795482" cy="63459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F192C2-03E9-4D2B-BCB7-4B2470F8F9BD}"/>
              </a:ext>
            </a:extLst>
          </p:cNvPr>
          <p:cNvSpPr/>
          <p:nvPr/>
        </p:nvSpPr>
        <p:spPr>
          <a:xfrm>
            <a:off x="8327571" y="185508"/>
            <a:ext cx="3608318" cy="63206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Land Divided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Judges Rule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King Appointed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One Kingdom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Divided Kingdom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Fall of Kingdoms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40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929F2-AB3E-4B47-83EA-543C0CBB6EC9}"/>
              </a:ext>
            </a:extLst>
          </p:cNvPr>
          <p:cNvCxnSpPr>
            <a:cxnSpLocks/>
          </p:cNvCxnSpPr>
          <p:nvPr/>
        </p:nvCxnSpPr>
        <p:spPr>
          <a:xfrm flipV="1">
            <a:off x="1080664" y="2227568"/>
            <a:ext cx="0" cy="7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C108E-47EF-4059-9E42-0F760BA566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D02328-1928-4689-9777-C1ECBA9C70CF}"/>
              </a:ext>
            </a:extLst>
          </p:cNvPr>
          <p:cNvSpPr/>
          <p:nvPr/>
        </p:nvSpPr>
        <p:spPr>
          <a:xfrm>
            <a:off x="110836" y="138546"/>
            <a:ext cx="11979564" cy="658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8600">
            <a:solidFill>
              <a:schemeClr val="accent5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B194CE-20D4-4947-AFDC-3AB0E170183B}"/>
              </a:ext>
            </a:extLst>
          </p:cNvPr>
          <p:cNvGrpSpPr/>
          <p:nvPr/>
        </p:nvGrpSpPr>
        <p:grpSpPr>
          <a:xfrm>
            <a:off x="245262" y="1367811"/>
            <a:ext cx="11690638" cy="4162628"/>
            <a:chOff x="310579" y="1939218"/>
            <a:chExt cx="8091502" cy="311768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B5E0CBD-A900-4191-89B9-2755EDCE2DF7}"/>
                </a:ext>
              </a:extLst>
            </p:cNvPr>
            <p:cNvCxnSpPr/>
            <p:nvPr/>
          </p:nvCxnSpPr>
          <p:spPr>
            <a:xfrm flipV="1">
              <a:off x="471264" y="2878647"/>
              <a:ext cx="0" cy="17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C74899-BEA5-43DF-95C7-65629806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579" y="1939219"/>
              <a:ext cx="4156916" cy="31176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D3D7E08-E90E-4BDA-8AF5-D09EA076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5164" y="1939218"/>
              <a:ext cx="4156917" cy="3117687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FCF815-3438-4102-91BE-0BE124C2452A}"/>
              </a:ext>
            </a:extLst>
          </p:cNvPr>
          <p:cNvSpPr/>
          <p:nvPr/>
        </p:nvSpPr>
        <p:spPr>
          <a:xfrm rot="5400000">
            <a:off x="4661879" y="-693596"/>
            <a:ext cx="6228537" cy="83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98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Dan</cp:lastModifiedBy>
  <cp:revision>185</cp:revision>
  <cp:lastPrinted>2019-07-10T22:05:35Z</cp:lastPrinted>
  <dcterms:modified xsi:type="dcterms:W3CDTF">2019-07-15T18:46:49Z</dcterms:modified>
</cp:coreProperties>
</file>