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1E"/>
    <a:srgbClr val="FEF9BC"/>
    <a:srgbClr val="1C0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1531-2F13-4C2E-BDAD-7AD6C4F7B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F7236-BE33-4862-BA7D-70668885A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8C691-0C48-44AD-B79C-B4242F58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17CD-6753-477A-A348-D44BC9CC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F95A9-5C3F-43D5-887F-9763742D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8709F0B-D677-444C-8F93-27937008E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9AF1-95D8-434B-B2D5-EB1DEDEF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7FC6D-7339-4462-AAC8-6A9373D45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DA8AE-BD90-4B66-97AA-3819EE252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E8C4F-3BC1-4EA0-883E-731B30DD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5C7DC-EC3C-4BE9-A958-DA7471E6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D65D3-FC7D-4505-81AA-E41B10AA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EEDC-64F5-4B4C-8834-1C266791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EDC7E-A152-4AB7-99CE-BECD8D480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5793-A447-4448-9A6B-8D196A72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C47DE-4A20-4C1C-A458-48831D47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3BF1-A3D2-48EB-B82E-746E3313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8037D-B11E-4D00-BB55-05F66FA0D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E195E-04E2-4726-8420-49913780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E61EC-A8A6-4E69-A9CB-EDF25B80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29B7D-CA81-4545-B81E-5641B5F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8852-CC4F-4997-A8D3-1EC92944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yellow, table, green&#10;&#10;Description automatically generated">
            <a:extLst>
              <a:ext uri="{FF2B5EF4-FFF2-40B4-BE49-F238E27FC236}">
                <a16:creationId xmlns:a16="http://schemas.microsoft.com/office/drawing/2014/main" id="{A2612C06-B24F-4469-A3D4-4998C50C1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7DD5B-D276-4D12-9DC0-61B47CB1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993058"/>
            <a:ext cx="11918535" cy="697630"/>
          </a:xfrm>
          <a:solidFill>
            <a:srgbClr val="2E211E"/>
          </a:solidFill>
          <a:effectLst>
            <a:softEdge rad="63500"/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EC6E-9C44-4DB7-83F5-C00BC07C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871529"/>
            <a:ext cx="11918535" cy="48865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7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green, table, small&#10;&#10;Description automatically generated">
            <a:extLst>
              <a:ext uri="{FF2B5EF4-FFF2-40B4-BE49-F238E27FC236}">
                <a16:creationId xmlns:a16="http://schemas.microsoft.com/office/drawing/2014/main" id="{828B8555-47AB-4623-AEF5-63DE926FA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7DD5B-D276-4D12-9DC0-61B47CB1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899052"/>
            <a:ext cx="11918535" cy="697630"/>
          </a:xfrm>
          <a:solidFill>
            <a:srgbClr val="FEF9BC"/>
          </a:solidFill>
          <a:ln w="28575">
            <a:solidFill>
              <a:schemeClr val="tx1"/>
            </a:solidFill>
          </a:ln>
          <a:effectLst/>
        </p:spPr>
        <p:txBody>
          <a:bodyPr/>
          <a:lstStyle>
            <a:lvl1pPr algn="ctr">
              <a:defRPr b="1">
                <a:solidFill>
                  <a:srgbClr val="2E211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8EC6E-9C44-4DB7-83F5-C00BC07C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3"/>
            <a:ext cx="11918535" cy="50574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ACA6-E888-495C-A10F-262CBF7F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5C83A-4D9B-434A-906A-BA5E63D8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6865-9EF8-4545-AE0E-862DD886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BD44B-1E67-4183-8B10-97764355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5399-8A42-427F-821A-09A98FAA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3565-710C-4714-B7AA-77043CD2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971A-5E4C-476B-A965-7681B175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044EB-BFE4-4E38-9B56-F7C919B41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D28A8-E8C8-4EA3-8880-BCCEACC7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C9FCE-747D-44F0-B109-924C593F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8044-810C-4E06-BFF2-C5198D2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BF35-2C12-446E-8E23-FB70BFBA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4AF7B-A8FA-4CEE-BC12-2C67BECEC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7591-EB42-4F25-A364-97F60AEB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4945D-0DAD-49F4-811A-DDA804A44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0BD78-585F-459B-A9AB-67180D113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FC7D2-3785-4E7E-97A4-73527F5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1EE7B-EF42-4241-918E-651688D8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AF8AF-6AE2-4E64-8679-333504BF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0A52-2ADD-461F-A5E5-4F4FA503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A572B-6FE6-4925-A882-54FFF1E0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E290-B282-4F6D-9A15-CAB9C092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66934-A923-4FBE-A6D0-9012D86C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123F7-C040-49B1-9185-0FE11224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1B12F-F6C7-49F6-96AF-5E053E34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4D39-97DE-4238-B27F-CBFC3D07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B94-641B-4CE2-BACF-2705D516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3300-3DFE-4204-8A03-16B5B702A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42311-D8F6-4447-8D5A-305A3BED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A4A88-3331-455F-8413-66323F30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CB454-F650-4401-9B86-6097D17E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8DEDB-0542-40C9-ADDE-65D9703F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B8F6C-7F4A-4994-9730-88D1C262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7F746-6618-46CB-AE4A-D0BAC144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DA0D-E9B5-4D60-857A-3A4030067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C57C-32A9-48F2-B30B-22724FF4B32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6D77-8C31-488F-AD30-EEA54D165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2A5C3-FFD1-4F21-B562-D8F373C63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C252-BFA4-4FDA-9ACA-B4B16146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5ED88-BE16-4863-94EC-190C5B94D720}"/>
              </a:ext>
            </a:extLst>
          </p:cNvPr>
          <p:cNvSpPr txBox="1"/>
          <p:nvPr/>
        </p:nvSpPr>
        <p:spPr>
          <a:xfrm>
            <a:off x="137652" y="6184490"/>
            <a:ext cx="11897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3:  The Baptismal Measure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799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200" dirty="0"/>
              <a:t>Baptism of the Holy Spirit Had a Specific Purpose, But Not the Same</a:t>
            </a:r>
            <a:endParaRPr lang="en-US" sz="32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8"/>
          </a:xfrm>
        </p:spPr>
        <p:txBody>
          <a:bodyPr>
            <a:normAutofit/>
          </a:bodyPr>
          <a:lstStyle/>
          <a:p>
            <a:r>
              <a:rPr lang="en-US" dirty="0"/>
              <a:t>In the two cases of Holy Spirit baptism, </a:t>
            </a:r>
            <a:br>
              <a:rPr lang="en-US" dirty="0"/>
            </a:br>
            <a:r>
              <a:rPr lang="en-US" dirty="0"/>
              <a:t>(1) it was not for the same purpose and (2) it did not impart the same powers</a:t>
            </a:r>
          </a:p>
          <a:p>
            <a:r>
              <a:rPr lang="en-US" dirty="0"/>
              <a:t>There was a specific and unique purpose for the apostles being baptized with the Holy Spirit in Acts 2</a:t>
            </a:r>
          </a:p>
          <a:p>
            <a:pPr lvl="1"/>
            <a:r>
              <a:rPr lang="en-US" dirty="0"/>
              <a:t>Jesus had promised the apostles a special (and unequaled) outpouring of the power of the Holy Spirit upon them (John 14:16-17, 26; 15:26; 16:7-13; Mark 13:11; Luke 24:49+Acts 1:8)</a:t>
            </a:r>
          </a:p>
          <a:p>
            <a:pPr lvl="1"/>
            <a:r>
              <a:rPr lang="en-US" dirty="0"/>
              <a:t>This unequaled outpouring of the power of the Holy Spirit enabled the apostles to:</a:t>
            </a:r>
          </a:p>
          <a:p>
            <a:pPr lvl="2"/>
            <a:r>
              <a:rPr lang="en-US" dirty="0"/>
              <a:t>Speak God’s Word without preparing or knowing what they would say (Luke 21:14-15)</a:t>
            </a:r>
          </a:p>
          <a:p>
            <a:pPr lvl="2"/>
            <a:r>
              <a:rPr lang="en-US" dirty="0"/>
              <a:t>Confirm God’s Word through miracles (Acts 2:43; Mark 16:20; Heb. 2:3-4)</a:t>
            </a:r>
          </a:p>
          <a:p>
            <a:pPr lvl="2"/>
            <a:r>
              <a:rPr lang="en-US" dirty="0"/>
              <a:t>Be the only ones with the ability to impart miraculous, spiritual gifts through </a:t>
            </a:r>
            <a:br>
              <a:rPr lang="en-US" dirty="0"/>
            </a:br>
            <a:r>
              <a:rPr lang="en-US" dirty="0"/>
              <a:t>laying their hands upon Christians (Acts 8:14-19)</a:t>
            </a:r>
          </a:p>
          <a:p>
            <a:pPr lvl="1"/>
            <a:r>
              <a:rPr lang="en-US" dirty="0"/>
              <a:t>This purpose of Holy Spirit baptism was unique, was fulfilled and will not happen again</a:t>
            </a:r>
          </a:p>
        </p:txBody>
      </p:sp>
    </p:spTree>
    <p:extLst>
      <p:ext uri="{BB962C8B-B14F-4D97-AF65-F5344CB8AC3E}">
        <p14:creationId xmlns:p14="http://schemas.microsoft.com/office/powerpoint/2010/main" val="952173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200" dirty="0"/>
              <a:t>Baptism of the Holy Spirit Had a Specific Purpose, But Not the Same</a:t>
            </a:r>
            <a:endParaRPr lang="en-US" sz="32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There was a specific purpose for Cornelius and his household being baptized with the Holy Spirit in Acts 10, and it was for a different purpose than Acts 2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Jews were very hesitant to take the gospel to the Gentiles (Acts 10:15, 28)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Thus, when Peter and his Jewish companions saw the Holy Spirit overwhelm Cornelius and his household, “as upon [the apostles] at the beginning” (Acts 11:15):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They knew that the Gentiles were equal recipients of the gospel as the Jews (Acts 11:16-18)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They knew that God “made no distinction between” Jews and Gentiles any longer (Acts 15:7-9), for He “gave them the same gift as He gave us” (11:17)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They knew that the Gentiles had an equal right to the salvation found in Christ and had been “granted” equal access to eternal “life” (11:18)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Peter used the event in Acts 10 to impress these truths upon the other apostles and brethren in Acts 11:15-18, and again at the Jerusalem conference in Acts 15:6-11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baptism of the Holy Spirit upon Cornelius and his household did not save them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The Spirit came upon them “as [Peter] began to speak” (Acts 11:15)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But, they needed to be told “words” by which they would be saved (11:14)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Once they heard the gospel, Peter commanded them to be baptized (10:47-48)</a:t>
            </a:r>
          </a:p>
          <a:p>
            <a:pPr lvl="2">
              <a:lnSpc>
                <a:spcPct val="95000"/>
              </a:lnSpc>
            </a:pPr>
            <a:r>
              <a:rPr lang="en-US" sz="2200" dirty="0"/>
              <a:t>At that point, they received the remission of sins (10:48; cf. 2:38)</a:t>
            </a:r>
          </a:p>
        </p:txBody>
      </p:sp>
    </p:spTree>
    <p:extLst>
      <p:ext uri="{BB962C8B-B14F-4D97-AF65-F5344CB8AC3E}">
        <p14:creationId xmlns:p14="http://schemas.microsoft.com/office/powerpoint/2010/main" val="2482792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200" dirty="0"/>
              <a:t>Baptism of the Holy Spirit Had a Specific Purpose, But Not the Same</a:t>
            </a:r>
            <a:endParaRPr lang="en-US" sz="32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8"/>
          </a:xfrm>
        </p:spPr>
        <p:txBody>
          <a:bodyPr>
            <a:normAutofit/>
          </a:bodyPr>
          <a:lstStyle/>
          <a:p>
            <a:r>
              <a:rPr lang="en-US" dirty="0"/>
              <a:t>While both the apostles and Cornelius’ household were baptized with the Holy Spirit, the purpose and accompanying power was different</a:t>
            </a:r>
          </a:p>
          <a:p>
            <a:pPr lvl="1"/>
            <a:r>
              <a:rPr lang="en-US" dirty="0"/>
              <a:t>The purpose in Acts 2 was to empower the apostles to preach the gospel, to perform miracles and to impart miraculous gifts to other Christians</a:t>
            </a:r>
          </a:p>
          <a:p>
            <a:pPr lvl="1"/>
            <a:r>
              <a:rPr lang="en-US" dirty="0"/>
              <a:t>The purpose in Acts 10 was to convince the Jews that the Gentiles had an equal right to the gospel and to salvation</a:t>
            </a:r>
          </a:p>
          <a:p>
            <a:r>
              <a:rPr lang="en-US" dirty="0"/>
              <a:t>After these two occurrences, Holy Spirit baptism would never happen again!</a:t>
            </a:r>
          </a:p>
          <a:p>
            <a:pPr lvl="1"/>
            <a:r>
              <a:rPr lang="en-US" dirty="0"/>
              <a:t>Spirit baptism occurred to bring the gospel and salvation to Jews and Gentiles alike</a:t>
            </a:r>
          </a:p>
          <a:p>
            <a:pPr lvl="1"/>
            <a:r>
              <a:rPr lang="en-US" dirty="0"/>
              <a:t>Having fulfilled its divine purpose, the Lord never again administered this baptism</a:t>
            </a:r>
          </a:p>
          <a:p>
            <a:pPr lvl="1"/>
            <a:r>
              <a:rPr lang="en-US" dirty="0"/>
              <a:t>Peter affirmed that these were the only two instances of Spirit baptism (11:15-17)</a:t>
            </a:r>
          </a:p>
          <a:p>
            <a:pPr lvl="1"/>
            <a:r>
              <a:rPr lang="en-US" dirty="0"/>
              <a:t>There is no supernatural outpouring of the Holy Spirit today—its purpose was fulfilled</a:t>
            </a:r>
          </a:p>
        </p:txBody>
      </p:sp>
    </p:spTree>
    <p:extLst>
      <p:ext uri="{BB962C8B-B14F-4D97-AF65-F5344CB8AC3E}">
        <p14:creationId xmlns:p14="http://schemas.microsoft.com/office/powerpoint/2010/main" val="403221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100" dirty="0"/>
              <a:t>Baptism of the Holy Spirit Is Not Possible Today—There Is One Baptism</a:t>
            </a:r>
            <a:endParaRPr lang="en-US" sz="31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Ephesians 4:5 (written about 62 A.D.), the Bible affirms that there is “one baptism”</a:t>
            </a:r>
          </a:p>
          <a:p>
            <a:pPr lvl="1"/>
            <a:r>
              <a:rPr lang="en-US" dirty="0"/>
              <a:t>This is not Holy Spirit baptism, but it is water baptism of the Great Commission</a:t>
            </a:r>
          </a:p>
          <a:p>
            <a:pPr lvl="1"/>
            <a:r>
              <a:rPr lang="en-US" dirty="0"/>
              <a:t>Water baptism of the Great Commission was to continue “to the end of the age,” as long as disciples were being made through teaching and baptism (Matt. 28:19-20), but the Bible does not make the same affirmation regarding Holy Spirit baptism</a:t>
            </a:r>
          </a:p>
          <a:p>
            <a:pPr lvl="1"/>
            <a:r>
              <a:rPr lang="en-US" dirty="0"/>
              <a:t>Water baptism of the Great Commission was to be administered by man “to the end of the age” (Matt. 28:19-20; Acts 8:38), but Holy Spirit baptism was administered by Christ only twice (in Acts 2 and Acts 10)</a:t>
            </a:r>
          </a:p>
          <a:p>
            <a:pPr lvl="1"/>
            <a:r>
              <a:rPr lang="en-US" dirty="0"/>
              <a:t>Water baptism of the Great Commission was an age-lasting command to be obeyed (Matt. 28:18-20; Acts 2:38; 10:47-48), while Holy Spirit baptism was a promise to be bestowed (Matt. 3:11; Luke 24:49; Acts 1:4-5, 8)</a:t>
            </a:r>
          </a:p>
          <a:p>
            <a:pPr lvl="1"/>
            <a:r>
              <a:rPr lang="en-US" dirty="0"/>
              <a:t>Water baptism of the Great Commission was done “in the name of Jesus Christ” (Acts 2:38; 10:47-48), while Holy Spirit baptism was not</a:t>
            </a:r>
          </a:p>
          <a:p>
            <a:pPr lvl="1"/>
            <a:r>
              <a:rPr lang="en-US" dirty="0"/>
              <a:t>When Paul stated, “There is…one baptism” (Eph. 4:4-5), he was unequivocally affirming that Holy Spirit baptism had fulfilled its course and that only water baptism of the Great Commission was in practice (in 62 A.D.) and was to continue</a:t>
            </a:r>
          </a:p>
        </p:txBody>
      </p:sp>
    </p:spTree>
    <p:extLst>
      <p:ext uri="{BB962C8B-B14F-4D97-AF65-F5344CB8AC3E}">
        <p14:creationId xmlns:p14="http://schemas.microsoft.com/office/powerpoint/2010/main" val="3590004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This Subject Must Be Studied from a Scriptural Standpoint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371415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much misunderstanding, wrong information and false teaching today regarding the “baptism of the Holy Spirit”</a:t>
            </a:r>
          </a:p>
          <a:p>
            <a:r>
              <a:rPr lang="en-US" dirty="0"/>
              <a:t>The Bible teaches that there were three “measures” (receptions) of the Holy Spirit</a:t>
            </a:r>
          </a:p>
          <a:p>
            <a:pPr lvl="1"/>
            <a:r>
              <a:rPr lang="en-US" dirty="0"/>
              <a:t>The word “measure” comes from its use in John 3:34</a:t>
            </a:r>
          </a:p>
          <a:p>
            <a:pPr lvl="2"/>
            <a:r>
              <a:rPr lang="en-US" dirty="0"/>
              <a:t>The passage implies that since Christ possessed the fullness of the Spirit “without measure” that the Spirit must have been given to others “with measure”</a:t>
            </a:r>
          </a:p>
          <a:p>
            <a:pPr lvl="1"/>
            <a:r>
              <a:rPr lang="en-US" dirty="0"/>
              <a:t>Some measures (involving various powers or capabilities) of the Holy Spirit were given to some in New Testament times that were not given to others</a:t>
            </a:r>
          </a:p>
          <a:p>
            <a:pPr lvl="1"/>
            <a:r>
              <a:rPr lang="en-US" dirty="0"/>
              <a:t>Upon some was given the baptismal measure of the Holy Spirit (Matt. 3:11; John 3:22-33; Acts 1:4-5)</a:t>
            </a:r>
          </a:p>
          <a:p>
            <a:pPr lvl="1"/>
            <a:r>
              <a:rPr lang="en-US" dirty="0"/>
              <a:t>Upon some was given the spiritual gifts measure of the Holy Spirit</a:t>
            </a:r>
          </a:p>
          <a:p>
            <a:pPr lvl="1"/>
            <a:r>
              <a:rPr lang="en-US" dirty="0"/>
              <a:t>Upon all Christians is given the indwelling measure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37129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This Subject Must Be Studied from a Scriptural Standpoint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998139"/>
          </a:xfrm>
        </p:spPr>
        <p:txBody>
          <a:bodyPr>
            <a:normAutofit/>
          </a:bodyPr>
          <a:lstStyle/>
          <a:p>
            <a:r>
              <a:rPr lang="en-US" dirty="0"/>
              <a:t>There are six baptisms mentioned in the New Testament</a:t>
            </a:r>
          </a:p>
          <a:p>
            <a:pPr lvl="1"/>
            <a:r>
              <a:rPr lang="en-US" dirty="0"/>
              <a:t>The baptism of Moses (1 Cor. 10:2)</a:t>
            </a:r>
          </a:p>
          <a:p>
            <a:pPr lvl="1"/>
            <a:r>
              <a:rPr lang="en-US" dirty="0"/>
              <a:t>The baptism of fire (Matt. 3:11)</a:t>
            </a:r>
          </a:p>
          <a:p>
            <a:pPr lvl="1"/>
            <a:r>
              <a:rPr lang="en-US" dirty="0"/>
              <a:t>The baptism of suffering (Matt. 20:22-23)</a:t>
            </a:r>
          </a:p>
          <a:p>
            <a:pPr lvl="1"/>
            <a:r>
              <a:rPr lang="en-US" dirty="0"/>
              <a:t>The baptism of John (Matt. 3:1-11; 21:25; Acts 18:25; 19:3)</a:t>
            </a:r>
          </a:p>
          <a:p>
            <a:pPr lvl="1"/>
            <a:r>
              <a:rPr lang="en-US" dirty="0"/>
              <a:t>The baptism of the Holy Spirit (Matt. 3:11; John 3:22-33; Acts 1:4-5)</a:t>
            </a:r>
          </a:p>
          <a:p>
            <a:pPr lvl="1"/>
            <a:r>
              <a:rPr lang="en-US" dirty="0"/>
              <a:t>The baptism of the Great Commission (Matt. 28:18-20; Mark 16:15-16)</a:t>
            </a:r>
          </a:p>
        </p:txBody>
      </p:sp>
    </p:spTree>
    <p:extLst>
      <p:ext uri="{BB962C8B-B14F-4D97-AF65-F5344CB8AC3E}">
        <p14:creationId xmlns:p14="http://schemas.microsoft.com/office/powerpoint/2010/main" val="2152190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300" dirty="0"/>
              <a:t>Baptism of the Holy Spirit Was a Fulfillment of the Promise of God</a:t>
            </a:r>
            <a:endParaRPr lang="en-US" sz="33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9981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is vital to see the difference between a “promise” of God and a “command” of God</a:t>
            </a:r>
          </a:p>
          <a:p>
            <a:pPr lvl="1"/>
            <a:r>
              <a:rPr lang="en-US" dirty="0"/>
              <a:t>Whenever the Bible speaks of Holy Spirit baptism, it is always a “promise”</a:t>
            </a:r>
          </a:p>
          <a:p>
            <a:pPr lvl="1"/>
            <a:r>
              <a:rPr lang="en-US" dirty="0"/>
              <a:t>Never is Holy Spirit baptism spoken of in the Bible as a “command” from God</a:t>
            </a:r>
          </a:p>
          <a:p>
            <a:r>
              <a:rPr lang="en-US" dirty="0"/>
              <a:t>The baptism of the Holy Spirit was promised by the O.T. prophet Joel (Joel 2:28-29)</a:t>
            </a:r>
          </a:p>
          <a:p>
            <a:pPr lvl="1"/>
            <a:r>
              <a:rPr lang="en-US" dirty="0"/>
              <a:t>Joel prophesied the Spirit would overwhelm or be poured out on all flesh</a:t>
            </a:r>
          </a:p>
          <a:p>
            <a:pPr lvl="1"/>
            <a:r>
              <a:rPr lang="en-US" dirty="0"/>
              <a:t>On the day of Pentecost in Acts 2, Peter affirmed that Joel’s prophecy was being fulfilled (Acts 2:16-22)</a:t>
            </a:r>
          </a:p>
          <a:p>
            <a:r>
              <a:rPr lang="en-US" dirty="0"/>
              <a:t>The baptism of the Holy Spirit was promised by John the Baptist (Mark 1:8; cf. Jn. 1:32-33)</a:t>
            </a:r>
          </a:p>
          <a:p>
            <a:r>
              <a:rPr lang="en-US" dirty="0"/>
              <a:t>The baptism of the Holy Spirit was promised by Jesus Christ Himself (Acts 1:4-5; 2:33; Luke 24:49; John 14-16)</a:t>
            </a:r>
          </a:p>
          <a:p>
            <a:r>
              <a:rPr lang="en-US" dirty="0"/>
              <a:t>When we understand that Holy Spirit baptism was a promise of God and not a command of God, we begin to understand: </a:t>
            </a:r>
          </a:p>
          <a:p>
            <a:pPr lvl="1"/>
            <a:r>
              <a:rPr lang="en-US" dirty="0"/>
              <a:t>That this promise could only apply to those to whom the promise was made</a:t>
            </a:r>
          </a:p>
          <a:p>
            <a:pPr lvl="1"/>
            <a:r>
              <a:rPr lang="en-US" dirty="0"/>
              <a:t>There is no command for us to be baptized with the Holy Spirit today</a:t>
            </a:r>
          </a:p>
          <a:p>
            <a:pPr lvl="1"/>
            <a:r>
              <a:rPr lang="en-US" dirty="0"/>
              <a:t>The baptism of the Holy Spirit was limited to the time and persons of God’s 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256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300" dirty="0"/>
              <a:t>Baptism of the Holy Spirit Was Only Administered By Christ Himself</a:t>
            </a:r>
            <a:endParaRPr lang="en-US" sz="33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9981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not one single instance where the New Testament records any man (including any apostle) baptizing another man (male or female) in (or with) the Holy Spirit</a:t>
            </a:r>
          </a:p>
          <a:p>
            <a:r>
              <a:rPr lang="en-US" dirty="0"/>
              <a:t>Every time (without exception) the Bible speaks about Holy Spirit baptism, it always identifies Jesus Christ as the one and only administrator thereof (John 1:32-33; Mark 1:7-8; Acts 2:32-33)</a:t>
            </a:r>
          </a:p>
          <a:p>
            <a:r>
              <a:rPr lang="en-US" dirty="0"/>
              <a:t>This coincides precisely with what Jesus told His apostles:</a:t>
            </a:r>
          </a:p>
          <a:p>
            <a:pPr lvl="1"/>
            <a:r>
              <a:rPr lang="en-US" dirty="0"/>
              <a:t>“When the Helper comes, whom I shall send to you from the Father, the Spirit of truth who proceeds from the Father…” (John 15:26).</a:t>
            </a:r>
          </a:p>
          <a:p>
            <a:pPr lvl="1"/>
            <a:r>
              <a:rPr lang="en-US" dirty="0"/>
              <a:t>“…but if I depart, I will send [the Holy Spirit] to you” (John 16:7).</a:t>
            </a:r>
          </a:p>
          <a:p>
            <a:r>
              <a:rPr lang="en-US" dirty="0"/>
              <a:t>There is no Biblical evidence that anyone else did or could baptize anyone with the Holy Spirit, save the Son of God Himself—He is the sole administrator thereof</a:t>
            </a:r>
          </a:p>
        </p:txBody>
      </p:sp>
    </p:spTree>
    <p:extLst>
      <p:ext uri="{BB962C8B-B14F-4D97-AF65-F5344CB8AC3E}">
        <p14:creationId xmlns:p14="http://schemas.microsoft.com/office/powerpoint/2010/main" val="780128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Baptism of the Holy Spirit Occurred Only Twice in the N.T.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998139"/>
          </a:xfrm>
        </p:spPr>
        <p:txBody>
          <a:bodyPr>
            <a:normAutofit/>
          </a:bodyPr>
          <a:lstStyle/>
          <a:p>
            <a:r>
              <a:rPr lang="en-US" dirty="0"/>
              <a:t>Joel foretold of the day when God would “pour out My Spirit on all flesh” (Joel 2:28)</a:t>
            </a:r>
          </a:p>
          <a:p>
            <a:pPr lvl="1"/>
            <a:r>
              <a:rPr lang="en-US" dirty="0"/>
              <a:t>The term “all flesh” is not used to mean every living creature (see Isa. 2:2; 40:5+Lk. 3:6)</a:t>
            </a:r>
          </a:p>
          <a:p>
            <a:pPr lvl="1"/>
            <a:r>
              <a:rPr lang="en-US" dirty="0"/>
              <a:t>The term “all flesh” was used in these texts to apply to the Jews and the Gentiles</a:t>
            </a:r>
          </a:p>
        </p:txBody>
      </p:sp>
    </p:spTree>
    <p:extLst>
      <p:ext uri="{BB962C8B-B14F-4D97-AF65-F5344CB8AC3E}">
        <p14:creationId xmlns:p14="http://schemas.microsoft.com/office/powerpoint/2010/main" val="27063526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Baptism of the Holy Spirit Occurred Only Twice in the N.T.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49981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baptism of the Holy Spirit upon the Jews occurred on Pentecost when the apostles received the overwhelming/baptismal measure of the Spirit (Acts 2:1-4).</a:t>
            </a:r>
          </a:p>
          <a:p>
            <a:pPr lvl="1"/>
            <a:r>
              <a:rPr lang="en-US" dirty="0"/>
              <a:t>Joel prophesied Holy Spirit baptism upon the Jews (Joel 2:28)</a:t>
            </a:r>
          </a:p>
          <a:p>
            <a:pPr lvl="1"/>
            <a:r>
              <a:rPr lang="en-US" dirty="0"/>
              <a:t>Jesus promised Holy Spirit baptism upon His apostles in “not many days” (Acts 1:2-5)</a:t>
            </a:r>
          </a:p>
          <a:p>
            <a:pPr lvl="1"/>
            <a:r>
              <a:rPr lang="en-US" dirty="0"/>
              <a:t>In Acts 2, the Holy Spirit was “poured out” upon the apostles (i.e., representing the Jewish portion of “all flesh”) (2:33)</a:t>
            </a:r>
          </a:p>
          <a:p>
            <a:pPr lvl="1"/>
            <a:r>
              <a:rPr lang="en-US" dirty="0"/>
              <a:t>When the apostles were baptized with the Holy Spirit, there were perceptible indications/evidence such had occurred—the people could “see and hear” (2:33)</a:t>
            </a:r>
          </a:p>
          <a:p>
            <a:pPr lvl="2"/>
            <a:r>
              <a:rPr lang="en-US" sz="2200" dirty="0"/>
              <a:t>There was a sound (Acts 2:2)</a:t>
            </a:r>
          </a:p>
          <a:p>
            <a:pPr lvl="2"/>
            <a:r>
              <a:rPr lang="en-US" sz="2200" dirty="0"/>
              <a:t>There was a sight (Acts 2:3)</a:t>
            </a:r>
          </a:p>
          <a:p>
            <a:pPr lvl="2"/>
            <a:r>
              <a:rPr lang="en-US" sz="2200" dirty="0"/>
              <a:t>There was a sign—speaking in languages they had not studied/known (Acts 2:4)</a:t>
            </a:r>
          </a:p>
          <a:p>
            <a:pPr lvl="1"/>
            <a:r>
              <a:rPr lang="en-US" dirty="0"/>
              <a:t>The apostles were the only ones to receive the baptism of the Holy Spirit in Act 2 (and not the 120 of Acts 1) (cf. 2:1-4+1:26)</a:t>
            </a:r>
          </a:p>
          <a:p>
            <a:pPr lvl="1"/>
            <a:r>
              <a:rPr lang="en-US" dirty="0"/>
              <a:t>The text says that the Holy Spirit fell exclusively on the apostles, </a:t>
            </a:r>
            <a:br>
              <a:rPr lang="en-US" dirty="0"/>
            </a:br>
            <a:r>
              <a:rPr lang="en-US" dirty="0"/>
              <a:t>including the rest of the chapter (2:14, 37)</a:t>
            </a:r>
          </a:p>
        </p:txBody>
      </p:sp>
    </p:spTree>
    <p:extLst>
      <p:ext uri="{BB962C8B-B14F-4D97-AF65-F5344CB8AC3E}">
        <p14:creationId xmlns:p14="http://schemas.microsoft.com/office/powerpoint/2010/main" val="386374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Baptism of the Holy Spirit Occurred Only Twice in the N.T.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baptism of the Holy Spirit upon the Gentiles occurred when the household of Cornelius received the overwhelming/baptismal measure of the Spirit (Acts 10:44-48; 11:15-18)</a:t>
            </a:r>
          </a:p>
          <a:p>
            <a:pPr lvl="1"/>
            <a:r>
              <a:rPr lang="en-US" dirty="0"/>
              <a:t>Joel prophesied Holy Spirit baptism upon the Gentiles (Joel 2:28)</a:t>
            </a:r>
          </a:p>
          <a:p>
            <a:pPr lvl="1"/>
            <a:r>
              <a:rPr lang="en-US" dirty="0"/>
              <a:t>The Spirit sent Peter to the household of Cornelius—a Gentile family (Acts 10:19-22)</a:t>
            </a:r>
          </a:p>
          <a:p>
            <a:pPr lvl="1"/>
            <a:r>
              <a:rPr lang="en-US" dirty="0"/>
              <a:t>When Peter “began to speak” (Acts 11:15) to this Gentile family:</a:t>
            </a:r>
          </a:p>
          <a:p>
            <a:pPr lvl="2"/>
            <a:r>
              <a:rPr lang="en-US" sz="2200" dirty="0"/>
              <a:t>“The Holy Spirit fell upon all those who heard the word” (Acts 10:44; 11:15)</a:t>
            </a:r>
          </a:p>
          <a:p>
            <a:pPr lvl="2"/>
            <a:r>
              <a:rPr lang="en-US" sz="2200" dirty="0"/>
              <a:t>“The gift of the Holy Spirit had been poured out on the Gentiles also” (10:45)</a:t>
            </a:r>
          </a:p>
          <a:p>
            <a:pPr lvl="2"/>
            <a:r>
              <a:rPr lang="en-US" sz="2200" dirty="0"/>
              <a:t>The Gentiles “received the Holy Spirit just as” the apostles had (10:47)</a:t>
            </a:r>
          </a:p>
          <a:p>
            <a:pPr lvl="1"/>
            <a:r>
              <a:rPr lang="en-US" dirty="0"/>
              <a:t>When Peter saw the Gentiles overwhelmed (baptized) by the Holy Spirit:</a:t>
            </a:r>
          </a:p>
          <a:p>
            <a:pPr lvl="2"/>
            <a:r>
              <a:rPr lang="en-US" sz="2200" dirty="0"/>
              <a:t>He was reminded of the day of Pentecost (“the beginning”) (11:15)</a:t>
            </a:r>
          </a:p>
          <a:p>
            <a:pPr lvl="2"/>
            <a:r>
              <a:rPr lang="en-US" sz="2200" dirty="0"/>
              <a:t>He identified what he saw as “the same gift as [God] gave us” (11:17)</a:t>
            </a:r>
          </a:p>
          <a:p>
            <a:pPr lvl="2"/>
            <a:r>
              <a:rPr lang="en-US" sz="2200" dirty="0"/>
              <a:t>He “remembered the word of the Lord…’” (11:16)</a:t>
            </a:r>
          </a:p>
          <a:p>
            <a:pPr lvl="1"/>
            <a:r>
              <a:rPr lang="en-US" dirty="0"/>
              <a:t>When the household of Cornelius (i.e., representing the Gentiles) were baptized with the Holy Spirit, there were (no doubt) perceptible indications/evidence such had occurred:</a:t>
            </a:r>
          </a:p>
          <a:p>
            <a:pPr lvl="2"/>
            <a:r>
              <a:rPr lang="en-US" sz="2200" dirty="0"/>
              <a:t>There must have been a sound and a sight, reminiscent of the sound and sight in Acts 2</a:t>
            </a:r>
          </a:p>
          <a:p>
            <a:pPr lvl="2"/>
            <a:r>
              <a:rPr lang="en-US" sz="2200" dirty="0"/>
              <a:t>There was a sign—speaking in languages they had not studied/known (Acts 10:46)</a:t>
            </a:r>
          </a:p>
        </p:txBody>
      </p:sp>
    </p:spTree>
    <p:extLst>
      <p:ext uri="{BB962C8B-B14F-4D97-AF65-F5344CB8AC3E}">
        <p14:creationId xmlns:p14="http://schemas.microsoft.com/office/powerpoint/2010/main" val="2883212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3E2A-6210-4145-AF70-48244FF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9BC"/>
          </a:solidFill>
        </p:spPr>
        <p:txBody>
          <a:bodyPr>
            <a:noAutofit/>
          </a:bodyPr>
          <a:lstStyle/>
          <a:p>
            <a:r>
              <a:rPr lang="en-US" sz="3400" dirty="0"/>
              <a:t>Baptism of the Holy Spirit Occurred Only Twice in the N.T.</a:t>
            </a:r>
            <a:endParaRPr lang="en-US" sz="3400" dirty="0">
              <a:solidFill>
                <a:srgbClr val="2E21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4BA6-B5D4-4A78-9B49-6CDD8659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65" y="1700612"/>
            <a:ext cx="11918535" cy="5157388"/>
          </a:xfrm>
        </p:spPr>
        <p:txBody>
          <a:bodyPr>
            <a:normAutofit/>
          </a:bodyPr>
          <a:lstStyle/>
          <a:p>
            <a:r>
              <a:rPr lang="en-US" dirty="0"/>
              <a:t>The baptism of the Holy Spirit occurred only twice in the New Testament</a:t>
            </a:r>
          </a:p>
          <a:p>
            <a:pPr lvl="1"/>
            <a:r>
              <a:rPr lang="en-US" dirty="0"/>
              <a:t>That fact alone shows the limited and exclusive nature of this act</a:t>
            </a:r>
          </a:p>
          <a:p>
            <a:pPr lvl="1"/>
            <a:r>
              <a:rPr lang="en-US" dirty="0"/>
              <a:t>The Holy Spirit overwhelming a group of Jews and a group of Gentiles fulfilled the promise of God to pour out His Spirit upon “all flesh”</a:t>
            </a:r>
          </a:p>
          <a:p>
            <a:pPr lvl="1"/>
            <a:r>
              <a:rPr lang="en-US" dirty="0"/>
              <a:t>Through a study of these two occurrences, it becomes evident that Holy Spirit baptism was for a limited time, upon a limited people and for a limited purpose</a:t>
            </a:r>
          </a:p>
        </p:txBody>
      </p:sp>
    </p:spTree>
    <p:extLst>
      <p:ext uri="{BB962C8B-B14F-4D97-AF65-F5344CB8AC3E}">
        <p14:creationId xmlns:p14="http://schemas.microsoft.com/office/powerpoint/2010/main" val="3788975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2255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This Subject Must Be Studied from a Scriptural Standpoint</vt:lpstr>
      <vt:lpstr>This Subject Must Be Studied from a Scriptural Standpoint</vt:lpstr>
      <vt:lpstr>Baptism of the Holy Spirit Was a Fulfillment of the Promise of God</vt:lpstr>
      <vt:lpstr>Baptism of the Holy Spirit Was Only Administered By Christ Himself</vt:lpstr>
      <vt:lpstr>Baptism of the Holy Spirit Occurred Only Twice in the N.T.</vt:lpstr>
      <vt:lpstr>Baptism of the Holy Spirit Occurred Only Twice in the N.T.</vt:lpstr>
      <vt:lpstr>Baptism of the Holy Spirit Occurred Only Twice in the N.T.</vt:lpstr>
      <vt:lpstr>Baptism of the Holy Spirit Occurred Only Twice in the N.T.</vt:lpstr>
      <vt:lpstr>Baptism of the Holy Spirit Had a Specific Purpose, But Not the Same</vt:lpstr>
      <vt:lpstr>Baptism of the Holy Spirit Had a Specific Purpose, But Not the Same</vt:lpstr>
      <vt:lpstr>Baptism of the Holy Spirit Had a Specific Purpose, But Not the Same</vt:lpstr>
      <vt:lpstr>Baptism of the Holy Spirit Is Not Possible Today—There Is One Baptism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36</cp:revision>
  <dcterms:created xsi:type="dcterms:W3CDTF">2019-11-21T03:04:03Z</dcterms:created>
  <dcterms:modified xsi:type="dcterms:W3CDTF">2019-12-08T12:12:19Z</dcterms:modified>
</cp:coreProperties>
</file>