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3" r:id="rId3"/>
    <p:sldId id="284" r:id="rId4"/>
    <p:sldId id="285" r:id="rId5"/>
    <p:sldId id="27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V.	Ignorance of the Future 9:1-11:6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Man Does Not Know His Standing With God (9:1-6)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What the Living Don’t Know (9:1-2)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What the Living Know (9:3-5a)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What the Dead Know (9:5b-6)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Coping With the Problem (9:7-10)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Be Festive in Spirit (9:7-8)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Be Joyous in Marriage (9:9)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Be Energetic </a:t>
            </a:r>
            <a:r>
              <a:rPr lang="en-US" sz="4000">
                <a:latin typeface="Bahnschrift Light SemiCondensed" panose="020B0502040204020203" pitchFamily="34" charset="0"/>
              </a:rPr>
              <a:t>in Labor (9:10)</a:t>
            </a: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6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V.	Ignorance of the Future 9:1-11:6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C.  Man Does Not Know His Time (9:11-12)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D. Man Does Not Know What Will Be (9:13-10:15)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Wisdom is Vulnerable (9:13-10:1)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Impediments to Wisdom (10:2-7)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Expecting the Unexpected (10:8-11)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 The Futility of Words (10:12-15)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6602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V.	Ignorance of the Future 9:1-11:6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E. Man Does Not Know What Will Come (10:16-11:2)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Evil in High Places (10:16-17)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Disaster in the Land (10:18-19)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Caution for Desperate Times (10:20)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Actions for Desperate Times (11:1-2)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F. Man Does Not Know What Good Will Come (11:3-6)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The Certainty About the Future (11:3)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Danger of Over Caution (11:4)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Ignorance of Potential Good (11:5-6)</a:t>
            </a:r>
          </a:p>
          <a:p>
            <a:pPr marL="0" indent="0">
              <a:buNone/>
            </a:pP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</TotalTime>
  <Words>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V. Ignorance of the Future 9:1-11:6</vt:lpstr>
      <vt:lpstr>V. Ignorance of the Future 9:1-11:6</vt:lpstr>
      <vt:lpstr>V. Ignorance of the Future 9:1-11:6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53</cp:revision>
  <dcterms:created xsi:type="dcterms:W3CDTF">2019-04-10T14:15:57Z</dcterms:created>
  <dcterms:modified xsi:type="dcterms:W3CDTF">2019-05-22T20:06:20Z</dcterms:modified>
</cp:coreProperties>
</file>