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82" r:id="rId3"/>
    <p:sldId id="283" r:id="rId4"/>
    <p:sldId id="27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5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01412-DF96-44EB-850C-15BBAC92E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6FFB45-795E-458D-B448-17663B871E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A0E1F2-C2C5-4B66-A050-2039ED444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B23C4-840A-425C-80BC-3294B3329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8EE25-77D2-4353-81CE-B7FD166BB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625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867CA-7630-4EC6-8F09-36F2083BD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810878-A98C-4DBD-80FA-D381367639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20168-D1E8-47B7-A20C-E65BF9FE2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65E30-AB1C-4077-B8A0-1AD432BAB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11A7D-02CF-4177-BFAD-9A9C19152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06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E60F5A-8285-4D41-85E9-241256FEA5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D7391D-174E-4B32-9B18-C0F4E4B390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E3205-C293-46CE-81EB-91FCCC8A6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B868F-3052-4FEA-B75A-A5FDF1648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F87BE-BB20-4E40-A9EA-B7AE4F9D1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2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3D856-4D0C-4128-8249-8CDC20224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1343A-A2F8-4A32-BAF2-4CC3396D9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31ECF-36C5-49C1-B56B-E19977C02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4CD01-8D94-40DB-B59D-7F13DC5F0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3CB87-B284-48DB-AF3E-2D3CFC2E9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096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44D71-DC61-4AC5-9C13-616FA5DC7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CE83CF-BF75-498D-AF36-05F0A6082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6CAB2-987B-44FF-8CE8-96B3B076F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DBBF8-47E5-480F-BDFB-69FABA7E8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E0385-979C-45A9-9AEB-4EF839261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18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3BAE7-68BE-4345-89CD-F816D1B2C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8F339-7D7B-48D2-944E-23B53E326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9B7DD-9288-40C6-99D9-CD79DF1D6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A0F550-8201-464A-8638-DA2031F90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FAD06A-A4D4-4326-A4F0-48193F4D7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3D765-CB0C-4E76-AF48-75E856A49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43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EC0CA-18B7-4C25-B0B8-25BCC36BF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929D8C-9588-41C6-B3D4-B27774631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EAE4AE-5534-459C-AD1F-6871A24341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ACC0AF-5B5F-4173-8959-D24F983198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0FF5C9-45BB-4ADF-AA47-794C435B81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908E78-4AC7-41B4-93A4-B88991D7E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46AC38-6572-422E-847D-3BE40EC09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08E874-EED8-4EA3-BA60-CB01CDA78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99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AE844-7109-4B28-90DB-5D412922D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1E193D-162C-4939-B423-E4E870A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C717B7-F452-4A25-B631-A42AA296A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2C7317-0824-4320-8939-BC69C8F6A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7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2BD990-D4A8-42B1-BB30-C07F8E8D2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5D7E7B-643E-41A9-BC16-633D59D74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144B4F-A992-4064-917C-CB1040E64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22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910BD-DE99-4743-BA65-67F392309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6D1CD-4F9B-4317-8BDD-A70B440B3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0A3302-B371-462D-A559-9D5299DFC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296519-33C7-449B-898F-E0A3CD5F6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74691-15F0-439C-A838-1F01C95C6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54E422-3DB4-44D3-B21A-BAE909044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34BE0-03AF-4D17-BD61-68326DBA7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6754A1-D559-4A10-9510-639F34ABC7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93C591-5AB0-46B5-8502-99377BD0AD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6E9CAC-9BEB-432C-9A14-478829DD0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11FE89-5DD9-4780-8CB7-58FA49C3F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A80A36-8840-454E-8FEA-03DC74E8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63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0C5964-266D-4BD0-A4E6-F033C46A6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326A6-2626-475C-BC41-A40D29637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D88F2-AB2D-4135-AA5F-9F3AF87B1A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D8E39-55D8-4DAC-ACAF-28C9A4D10699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FE0EB-CD01-4CB8-A626-3FA2EB5692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72AE1-110B-4298-898B-10D579B37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067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3AC9C-F8A3-439C-8F57-A46D7C692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20565" y="2235200"/>
            <a:ext cx="7550869" cy="2387600"/>
          </a:xfrm>
          <a:solidFill>
            <a:schemeClr val="accent1">
              <a:lumMod val="40000"/>
              <a:lumOff val="60000"/>
              <a:alpha val="50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lvl="0">
              <a:lnSpc>
                <a:spcPct val="50000"/>
              </a:lnSpc>
              <a:spcBef>
                <a:spcPts val="1000"/>
              </a:spcBef>
            </a:pPr>
            <a: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</a:rPr>
              <a:t>Ecclesiastes</a:t>
            </a:r>
            <a:b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</a:rPr>
            </a:b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  <a:ea typeface="+mn-ea"/>
                <a:cs typeface="+mn-cs"/>
              </a:rPr>
              <a:t>Wisdom For the Ages</a:t>
            </a:r>
            <a:endParaRPr lang="en-US" sz="13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878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C57A1-5174-4FAA-81B4-AEDCFF277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01" y="0"/>
            <a:ext cx="11821998" cy="1036948"/>
          </a:xfrm>
        </p:spPr>
        <p:txBody>
          <a:bodyPr>
            <a:noAutofit/>
          </a:bodyPr>
          <a:lstStyle/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IV.	Counsel for Troubled Times 6:10-8:17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54C29-4BEA-48FC-B441-DC8B465D3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01" y="1095193"/>
            <a:ext cx="11821998" cy="5588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G.  The Value of Submission to the King (8:1-8)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 Submission Recommended (8:1-5)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 Submission Defended (8:6-8)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H.  The Value of Submission to Providence (8:9-15)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 Oppression of the Righteous (8:9-10)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 Delayed Retribution (8:11-13)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3.  Inappropriate Outcomes (8:14-15)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I.  Conclusion (8:16-17)</a:t>
            </a:r>
          </a:p>
        </p:txBody>
      </p:sp>
    </p:spTree>
    <p:extLst>
      <p:ext uri="{BB962C8B-B14F-4D97-AF65-F5344CB8AC3E}">
        <p14:creationId xmlns:p14="http://schemas.microsoft.com/office/powerpoint/2010/main" val="4070197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C57A1-5174-4FAA-81B4-AEDCFF277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01" y="0"/>
            <a:ext cx="11821998" cy="1036948"/>
          </a:xfrm>
        </p:spPr>
        <p:txBody>
          <a:bodyPr>
            <a:noAutofit/>
          </a:bodyPr>
          <a:lstStyle/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V.	Ignorance of the Future 9:1-11:6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54C29-4BEA-48FC-B441-DC8B465D3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01" y="1095193"/>
            <a:ext cx="11821998" cy="5588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A.  Man Does Not Know His Standing With God (9:1-6)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 What the Living Don’t Know (9:1-2)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 What the Living Know (9:3-5a)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3.  What the Dead Know (9:5b-6)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B.  Coping With the Problem (9:7-10)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 Be Festive in Spirit (9:7-8)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 Be Joyous in Marriage (9:9)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3.  Be Energetic </a:t>
            </a:r>
            <a:r>
              <a:rPr lang="en-US" sz="4000">
                <a:latin typeface="Bahnschrift Light SemiCondensed" panose="020B0502040204020203" pitchFamily="34" charset="0"/>
              </a:rPr>
              <a:t>in Labor (9:10)</a:t>
            </a:r>
            <a:endParaRPr lang="en-US" sz="4000" dirty="0">
              <a:latin typeface="Bahnschrift Ligh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068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3AC9C-F8A3-439C-8F57-A46D7C692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20565" y="2235200"/>
            <a:ext cx="7550869" cy="2387600"/>
          </a:xfrm>
          <a:solidFill>
            <a:schemeClr val="accent1">
              <a:lumMod val="40000"/>
              <a:lumOff val="60000"/>
              <a:alpha val="50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lvl="0">
              <a:lnSpc>
                <a:spcPct val="50000"/>
              </a:lnSpc>
              <a:spcBef>
                <a:spcPts val="1000"/>
              </a:spcBef>
            </a:pPr>
            <a: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</a:rPr>
              <a:t>Ecclesiastes</a:t>
            </a:r>
            <a:b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</a:rPr>
            </a:b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  <a:ea typeface="+mn-ea"/>
                <a:cs typeface="+mn-cs"/>
              </a:rPr>
              <a:t>Wisdom For the Ages</a:t>
            </a:r>
            <a:endParaRPr lang="en-US" sz="13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076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2477</TotalTime>
  <Words>6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Bahnschrift Light SemiCondensed</vt:lpstr>
      <vt:lpstr>Bahnschrift SemiBold</vt:lpstr>
      <vt:lpstr>Bahnschrift SemiBold Condensed</vt:lpstr>
      <vt:lpstr>Bahnschrift SemiLight Condensed</vt:lpstr>
      <vt:lpstr>Calibri</vt:lpstr>
      <vt:lpstr>Calibri Light</vt:lpstr>
      <vt:lpstr>Office Theme</vt:lpstr>
      <vt:lpstr>Ecclesiastes Wisdom For the Ages</vt:lpstr>
      <vt:lpstr>IV. Counsel for Troubled Times 6:10-8:17</vt:lpstr>
      <vt:lpstr>V. Ignorance of the Future 9:1-11:6</vt:lpstr>
      <vt:lpstr>Ecclesiastes Wisdom For the 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Blackmer</dc:creator>
  <cp:lastModifiedBy>Josh Blackmer</cp:lastModifiedBy>
  <cp:revision>48</cp:revision>
  <dcterms:created xsi:type="dcterms:W3CDTF">2019-04-10T14:15:57Z</dcterms:created>
  <dcterms:modified xsi:type="dcterms:W3CDTF">2019-05-15T15:06:12Z</dcterms:modified>
</cp:coreProperties>
</file>