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67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C.  Other Vanities With Wealth (6:1-9) 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Wealth and Happiness (6:1-6)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A Rich Person Without Enjoyment (6:1-2a)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A Rich Person Without His Riches (6:2b)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A Rich Person Without a Tomb (6:3-5)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d. A Rich Person Without Hope (6:6)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Wealth and Mankind’s Desire (6:7-9)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9965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Mankind’s Ignorance 6:10-12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Mankind’s Ignorance of Conduct (6:10-11)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Mankind’s Ignorance of the Future (6:12)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The Value of Seriousness (7:1-7)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The Value of a Good Name (7:1)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The Value of Mourning (7:2-4)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The Value of Rebuke (7:5-7)</a:t>
            </a:r>
          </a:p>
        </p:txBody>
      </p:sp>
    </p:spTree>
    <p:extLst>
      <p:ext uri="{BB962C8B-B14F-4D97-AF65-F5344CB8AC3E}">
        <p14:creationId xmlns:p14="http://schemas.microsoft.com/office/powerpoint/2010/main" val="193361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III. More Vanity in the World 4:1-6:9</vt:lpstr>
      <vt:lpstr>IV. Counsel for Troubled Times 6:10-8:17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41</cp:revision>
  <dcterms:created xsi:type="dcterms:W3CDTF">2019-04-10T14:15:57Z</dcterms:created>
  <dcterms:modified xsi:type="dcterms:W3CDTF">2019-05-01T20:50:47Z</dcterms:modified>
</cp:coreProperties>
</file>