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5" r:id="rId3"/>
    <p:sldId id="279" r:id="rId4"/>
    <p:sldId id="280" r:id="rId5"/>
    <p:sldId id="282" r:id="rId6"/>
    <p:sldId id="285" r:id="rId7"/>
    <p:sldId id="283" r:id="rId8"/>
    <p:sldId id="284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1412-DF96-44EB-850C-15BBAC92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FFB45-795E-458D-B448-17663B871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E1F2-C2C5-4B66-A050-2039ED44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B23C4-840A-425C-80BC-3294B332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8EE25-77D2-4353-81CE-B7FD166B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2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67CA-7630-4EC6-8F09-36F2083B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10878-A98C-4DBD-80FA-D3813676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20168-D1E8-47B7-A20C-E65BF9FE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65E30-AB1C-4077-B8A0-1AD432BA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11A7D-02CF-4177-BFAD-9A9C1915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60F5A-8285-4D41-85E9-241256FEA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7391D-174E-4B32-9B18-C0F4E4B39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E3205-C293-46CE-81EB-91FCCC8A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868F-3052-4FEA-B75A-A5FDF164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87BE-BB20-4E40-A9EA-B7AE4F9D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D856-4D0C-4128-8249-8CDC2022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343A-A2F8-4A32-BAF2-4CC3396D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1ECF-36C5-49C1-B56B-E19977C0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4CD01-8D94-40DB-B59D-7F13DC5F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3CB87-B284-48DB-AF3E-2D3CFC2E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4D71-DC61-4AC5-9C13-616FA5DC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83CF-BF75-498D-AF36-05F0A6082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6CAB2-987B-44FF-8CE8-96B3B076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DBBF8-47E5-480F-BDFB-69FABA7E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0385-979C-45A9-9AEB-4EF83926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BAE7-68BE-4345-89CD-F816D1B2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F339-7D7B-48D2-944E-23B53E326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9B7DD-9288-40C6-99D9-CD79DF1D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0F550-8201-464A-8638-DA2031F9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AD06A-A4D4-4326-A4F0-48193F4D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D765-CB0C-4E76-AF48-75E856A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EC0CA-18B7-4C25-B0B8-25BCC36B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29D8C-9588-41C6-B3D4-B27774631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AE4AE-5534-459C-AD1F-6871A243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CC0AF-5B5F-4173-8959-D24F98319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FF5C9-45BB-4ADF-AA47-794C435B8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08E78-4AC7-41B4-93A4-B88991D7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6AC38-6572-422E-847D-3BE40EC0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8E874-EED8-4EA3-BA60-CB01CDA7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9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AE844-7109-4B28-90DB-5D412922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E193D-162C-4939-B423-E4E870A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717B7-F452-4A25-B631-A42AA296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C7317-0824-4320-8939-BC69C8F6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BD990-D4A8-42B1-BB30-C07F8E8D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D7E7B-643E-41A9-BC16-633D59D7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44B4F-A992-4064-917C-CB1040E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10BD-DE99-4743-BA65-67F39230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D1CD-4F9B-4317-8BDD-A70B440B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A3302-B371-462D-A559-9D5299DF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96519-33C7-449B-898F-E0A3CD5F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74691-15F0-439C-A838-1F01C95C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4E422-3DB4-44D3-B21A-BAE90904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4BE0-03AF-4D17-BD61-68326DBA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754A1-D559-4A10-9510-639F34ABC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C591-5AB0-46B5-8502-99377BD0A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E9CAC-9BEB-432C-9A14-478829DD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1FE89-5DD9-4780-8CB7-58FA49C3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80A36-8840-454E-8FEA-03DC74E8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6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C5964-266D-4BD0-A4E6-F033C46A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26A6-2626-475C-BC41-A40D2963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88F2-AB2D-4135-AA5F-9F3AF87B1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8E39-55D8-4DAC-ACAF-28C9A4D1069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E0EB-CD01-4CB8-A626-3FA2EB56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2AE1-110B-4298-898B-10D579B37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Vanity In Worldly Worship (5:1-7)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Admonition Regarding Reverence (5:1)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Psalm 119:101-102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Proverbs  4:26-27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c. 1 Samuel 15:22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d. Isaiah 1:11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e. Matthew 7:21-23</a:t>
            </a:r>
            <a:endParaRPr lang="en-US" sz="32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68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Vanity In Worldly Worship (5:1-7)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Admonition Regarding Reverence (5:1)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Admonition Regarding Prayer (5:2-3)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2 Chronicles 7:11-15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Matthew 6:5-8</a:t>
            </a:r>
          </a:p>
          <a:p>
            <a:pPr marL="0" indent="0">
              <a:buNone/>
            </a:pPr>
            <a:endParaRPr lang="en-US" sz="40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22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Vanity In Worldly Worship (5:1-7)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Admonition Regarding Reverence (5:1)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Admonition Regarding Prayer (5:2-3)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Admonition Regarding Vows (5:4-7)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Deuteronomy 23:21-23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Numbers 30:2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c. James 3:5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20003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Vanity In Worldly Wealth (5:8-20)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Riches Can Oppress (5:8-9)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Isaiah 10:1-3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Deuteronomy 17:14-20 vs 1 Samuel 8:10-18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c. Romans 13:1-7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d. </a:t>
            </a:r>
            <a:r>
              <a:rPr lang="en-US" sz="4000">
                <a:latin typeface="Bahnschrift Light SemiCondensed" panose="020B0502040204020203" pitchFamily="34" charset="0"/>
              </a:rPr>
              <a:t>Deuteronomy 23:19-20</a:t>
            </a:r>
            <a:endParaRPr lang="en-US" sz="4000" dirty="0">
              <a:latin typeface="Bahnschrift Light SemiCondensed" panose="020B0502040204020203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11948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Vanity In Worldly Wealth (5:8-20)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Riches Can Oppress (5:8-9)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Riches Can’t Satisfy (5:10-12)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Proverbs 11:28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1 Timothy 6:9-11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c. Hebrews 13:5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663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Vanity In Worldly Wealth (5:10-20)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Riches Can Oppress (5:8-9)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Riches Can’t Satisfy (5:10-12)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Riches Can Be Harmful (5:13-17)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Luke 12:13-21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Job 1:21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7730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III.	More Vanity in the World 4:1-6:9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Vanity In Worldly Wealth (5:10-20)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Riches Can Oppress (5:8-9)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Riches Can’t Satisfy (5:10-12)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Riches Can Be Harmful (5:13-17)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Riches Can Be Enjoyed (5:18-20)</a:t>
            </a:r>
          </a:p>
        </p:txBody>
      </p:sp>
    </p:spTree>
    <p:extLst>
      <p:ext uri="{BB962C8B-B14F-4D97-AF65-F5344CB8AC3E}">
        <p14:creationId xmlns:p14="http://schemas.microsoft.com/office/powerpoint/2010/main" val="233087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21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16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Bahnschrift Light SemiCondensed</vt:lpstr>
      <vt:lpstr>Bahnschrift SemiBold</vt:lpstr>
      <vt:lpstr>Bahnschrift SemiBold Condensed</vt:lpstr>
      <vt:lpstr>Bahnschrift SemiLight Condensed</vt:lpstr>
      <vt:lpstr>Calibri</vt:lpstr>
      <vt:lpstr>Calibri Light</vt:lpstr>
      <vt:lpstr>Office Theme</vt:lpstr>
      <vt:lpstr>Ecclesiastes Wisdom For the Ages</vt:lpstr>
      <vt:lpstr>III. More Vanity in the World 4:1-6:9</vt:lpstr>
      <vt:lpstr>III. More Vanity in the World 4:1-6:9</vt:lpstr>
      <vt:lpstr>III. More Vanity in the World 4:1-6:9</vt:lpstr>
      <vt:lpstr>III. More Vanity in the World 4:1-6:9</vt:lpstr>
      <vt:lpstr>III. More Vanity in the World 4:1-6:9</vt:lpstr>
      <vt:lpstr>III. More Vanity in the World 4:1-6:9</vt:lpstr>
      <vt:lpstr>III. More Vanity in the World 4:1-6:9</vt:lpstr>
      <vt:lpstr>Ecclesiastes Wisdom For the 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54</cp:revision>
  <dcterms:created xsi:type="dcterms:W3CDTF">2019-04-10T14:15:57Z</dcterms:created>
  <dcterms:modified xsi:type="dcterms:W3CDTF">2019-04-24T17:15:56Z</dcterms:modified>
</cp:coreProperties>
</file>