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6374" autoAdjust="0"/>
  </p:normalViewPr>
  <p:slideViewPr>
    <p:cSldViewPr snapToGrid="0">
      <p:cViewPr varScale="1">
        <p:scale>
          <a:sx n="93" d="100"/>
          <a:sy n="93" d="100"/>
        </p:scale>
        <p:origin x="78" y="390"/>
      </p:cViewPr>
      <p:guideLst/>
    </p:cSldViewPr>
  </p:slideViewPr>
  <p:outlineViewPr>
    <p:cViewPr>
      <p:scale>
        <a:sx n="33" d="100"/>
        <a:sy n="33" d="100"/>
      </p:scale>
      <p:origin x="0" y="-2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6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02518-375E-4314-94C1-EF0B7CDE85F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336AA-5EDC-4487-AFAA-7EBAFD4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6FBC7EA4-B27E-4298-AAA8-6CBD60DD2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8E191017-D90B-4395-A78D-FB42DFB7C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298819"/>
            <a:ext cx="11783683" cy="4559180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298819"/>
            <a:ext cx="11915955" cy="455918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Christians Are </a:t>
            </a:r>
            <a:br>
              <a:rPr lang="en-US" sz="3000" dirty="0"/>
            </a:br>
            <a:r>
              <a:rPr lang="en-US" sz="3000" dirty="0"/>
              <a:t>…Instructed in the Process of Growing in Knowledge (1:1-21)</a:t>
            </a:r>
          </a:p>
          <a:p>
            <a:r>
              <a:rPr lang="en-US" sz="3000" dirty="0"/>
              <a:t>…Warned about the Opponents of Growing in Knowledge (2:1-22)</a:t>
            </a:r>
          </a:p>
          <a:p>
            <a:r>
              <a:rPr lang="en-US" sz="3000" dirty="0"/>
              <a:t>…Provided with the Ultimate Motivation for Growing in Knowledge (3:1-18)</a:t>
            </a:r>
          </a:p>
          <a:p>
            <a:pPr lvl="1"/>
            <a:r>
              <a:rPr lang="en-US" sz="2600" dirty="0"/>
              <a:t>Christians Are Reassured to Trust in the Promise of the Coming of Christ (3:1-9).</a:t>
            </a:r>
          </a:p>
          <a:p>
            <a:pPr lvl="2"/>
            <a:r>
              <a:rPr lang="en-US" dirty="0"/>
              <a:t>Christians are reminded to look only to God’s authorized words for truth (3:1-2).</a:t>
            </a:r>
          </a:p>
          <a:p>
            <a:pPr lvl="2"/>
            <a:r>
              <a:rPr lang="en-US" dirty="0"/>
              <a:t>Christians are warned of those who scoff and profane the truth of God (3:3-4).</a:t>
            </a:r>
          </a:p>
          <a:p>
            <a:pPr lvl="2"/>
            <a:r>
              <a:rPr lang="en-US" dirty="0"/>
              <a:t>Christians are reminded of three truths that these mockers chose to “willfully forget” in their mis-“count”-</a:t>
            </a:r>
            <a:r>
              <a:rPr lang="en-US" dirty="0" err="1"/>
              <a:t>ing</a:t>
            </a:r>
            <a:r>
              <a:rPr lang="en-US" dirty="0"/>
              <a:t> (3:5-9):</a:t>
            </a:r>
          </a:p>
          <a:p>
            <a:pPr marL="1828800" lvl="3"/>
            <a:r>
              <a:rPr lang="en-US" sz="2400" dirty="0"/>
              <a:t>All things have not continued as they were from the beginning of creation (3:5-7).</a:t>
            </a:r>
          </a:p>
          <a:p>
            <a:pPr marL="1828800" lvl="3"/>
            <a:r>
              <a:rPr lang="en-US" sz="2400" dirty="0"/>
              <a:t>The passing of time does not affect the promises of God (3:8).</a:t>
            </a:r>
          </a:p>
          <a:p>
            <a:pPr marL="1828800" lvl="3"/>
            <a:r>
              <a:rPr lang="en-US" sz="2400" dirty="0"/>
              <a:t>The Lord is being patient because He loves His people (3:9).</a:t>
            </a:r>
          </a:p>
        </p:txBody>
      </p:sp>
    </p:spTree>
    <p:extLst>
      <p:ext uri="{BB962C8B-B14F-4D97-AF65-F5344CB8AC3E}">
        <p14:creationId xmlns:p14="http://schemas.microsoft.com/office/powerpoint/2010/main" val="355942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10" end="2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charRg st="210" end="2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92" end="3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charRg st="292" end="3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74" end="4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charRg st="374" end="4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53" end="5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charRg st="453" end="5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74" end="6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charRg st="574" end="6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57" end="7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charRg st="657" end="7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20" end="7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charRg st="720" end="7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298819"/>
            <a:ext cx="11915955" cy="4559180"/>
          </a:xfrm>
        </p:spPr>
        <p:txBody>
          <a:bodyPr>
            <a:normAutofit/>
          </a:bodyPr>
          <a:lstStyle/>
          <a:p>
            <a:pPr>
              <a:buFont typeface="+mj-lt"/>
              <a:buAutoNum type="romanUcPeriod" startAt="3"/>
            </a:pPr>
            <a:r>
              <a:rPr lang="en-US" sz="3000" dirty="0"/>
              <a:t>…Provided with the Ultimate Motivation for Growing in Knowledge (3:1-18)</a:t>
            </a:r>
          </a:p>
          <a:p>
            <a:pPr lvl="1">
              <a:buFont typeface="+mj-lt"/>
              <a:buAutoNum type="alphaUcPeriod" startAt="2"/>
            </a:pPr>
            <a:r>
              <a:rPr lang="en-US" sz="2600" dirty="0"/>
              <a:t>Christians Are Reminded of the Certainty of the Coming of Christ (3:10-13).</a:t>
            </a:r>
          </a:p>
          <a:p>
            <a:pPr lvl="2"/>
            <a:r>
              <a:rPr lang="en-US" sz="2200" dirty="0"/>
              <a:t>The coming of Christ is certain (3:10a).</a:t>
            </a:r>
          </a:p>
          <a:p>
            <a:pPr lvl="2"/>
            <a:r>
              <a:rPr lang="en-US" sz="2200" dirty="0"/>
              <a:t>The coming of Christ will be the end of all things (3:10b-11a).</a:t>
            </a:r>
          </a:p>
          <a:p>
            <a:pPr lvl="2"/>
            <a:r>
              <a:rPr lang="en-US" sz="2200" dirty="0"/>
              <a:t>The coming of Christ will be the beginning of new things (3:13).</a:t>
            </a:r>
          </a:p>
          <a:p>
            <a:pPr lvl="1">
              <a:buAutoNum type="alphaUcPeriod" startAt="2"/>
            </a:pPr>
            <a:r>
              <a:rPr lang="en-US" sz="2600" dirty="0"/>
              <a:t>Christians Are Roused to Prepare for the Coming of Christ (3:11-18).</a:t>
            </a:r>
          </a:p>
          <a:p>
            <a:pPr lvl="2"/>
            <a:r>
              <a:rPr lang="en-US" sz="2200" dirty="0"/>
              <a:t>Christians must live “in holy conduct and godliness” (3:11).</a:t>
            </a:r>
          </a:p>
          <a:p>
            <a:pPr lvl="2"/>
            <a:r>
              <a:rPr lang="en-US" sz="2200" dirty="0"/>
              <a:t>Christians must look forward to His coming (3:12-14).</a:t>
            </a:r>
          </a:p>
          <a:p>
            <a:pPr lvl="2"/>
            <a:r>
              <a:rPr lang="en-US" sz="2200" dirty="0"/>
              <a:t>Christians must guard against falling away themselves (3:14-18).</a:t>
            </a:r>
          </a:p>
        </p:txBody>
      </p:sp>
    </p:spTree>
    <p:extLst>
      <p:ext uri="{BB962C8B-B14F-4D97-AF65-F5344CB8AC3E}">
        <p14:creationId xmlns:p14="http://schemas.microsoft.com/office/powerpoint/2010/main" val="2265523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3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73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49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charRg st="149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90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charRg st="190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54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charRg st="254" end="3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19" end="3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charRg st="319" end="3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88" end="4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charRg st="388" end="4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49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449" end="5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03" end="5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charRg st="503" end="5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112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27</cp:revision>
  <dcterms:created xsi:type="dcterms:W3CDTF">2019-06-22T20:45:21Z</dcterms:created>
  <dcterms:modified xsi:type="dcterms:W3CDTF">2019-10-21T19:34:09Z</dcterms:modified>
</cp:coreProperties>
</file>