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96374" autoAdjust="0"/>
  </p:normalViewPr>
  <p:slideViewPr>
    <p:cSldViewPr snapToGrid="0">
      <p:cViewPr varScale="1">
        <p:scale>
          <a:sx n="97" d="100"/>
          <a:sy n="97" d="100"/>
        </p:scale>
        <p:origin x="90" y="300"/>
      </p:cViewPr>
      <p:guideLst/>
    </p:cSldViewPr>
  </p:slideViewPr>
  <p:outlineViewPr>
    <p:cViewPr>
      <p:scale>
        <a:sx n="33" d="100"/>
        <a:sy n="33" d="100"/>
      </p:scale>
      <p:origin x="0" y="-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6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02518-375E-4314-94C1-EF0B7CDE85F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336AA-5EDC-4487-AFAA-7EBAFD410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5CAB42A8-4F4B-401B-9402-B1268D51A2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E191017-D90B-4395-A78D-FB42DFB7C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298819"/>
            <a:ext cx="11783683" cy="4559180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Christians Are </a:t>
            </a:r>
            <a:br>
              <a:rPr lang="en-US" dirty="0"/>
            </a:br>
            <a:r>
              <a:rPr lang="en-US" dirty="0"/>
              <a:t>…Instructed in the Process of Growing in Knowledge (1:1-21)</a:t>
            </a:r>
          </a:p>
          <a:p>
            <a:r>
              <a:rPr lang="en-US" dirty="0"/>
              <a:t>…Warned about the Opponents of Growing in Knowledge (2:1-22)</a:t>
            </a:r>
          </a:p>
          <a:p>
            <a:pPr lvl="1"/>
            <a:r>
              <a:rPr lang="en-US" dirty="0"/>
              <a:t>Christians are warned about the destructiveness of false teachers (2:1-3).</a:t>
            </a:r>
          </a:p>
          <a:p>
            <a:pPr lvl="1"/>
            <a:r>
              <a:rPr lang="en-US" dirty="0"/>
              <a:t>Christians are warned about the doom of false teachers (2:4-9).</a:t>
            </a:r>
          </a:p>
          <a:p>
            <a:pPr lvl="2"/>
            <a:r>
              <a:rPr lang="en-US" dirty="0"/>
              <a:t>Judgment against the wicked is absolutely inevitable (2:4-6, 9).</a:t>
            </a:r>
          </a:p>
          <a:p>
            <a:pPr lvl="2"/>
            <a:r>
              <a:rPr lang="en-US" dirty="0"/>
              <a:t>God will deliver Christians if they will remain faithful (2:7-9).</a:t>
            </a:r>
          </a:p>
          <a:p>
            <a:pPr lvl="1"/>
            <a:r>
              <a:rPr lang="en-US" dirty="0"/>
              <a:t>Christians are warned about the depravity of false teachers (2:10-16).</a:t>
            </a:r>
          </a:p>
          <a:p>
            <a:pPr lvl="1"/>
            <a:r>
              <a:rPr lang="en-US" dirty="0"/>
              <a:t>Christians are warned about the deceptions of false teachers (2:17-22).</a:t>
            </a:r>
          </a:p>
          <a:p>
            <a:pPr lvl="2"/>
            <a:r>
              <a:rPr lang="en-US" dirty="0"/>
              <a:t>False teachers are deceptive in their efforts to gain followers (2:17-19).</a:t>
            </a:r>
          </a:p>
          <a:p>
            <a:pPr lvl="2"/>
            <a:r>
              <a:rPr lang="en-US" dirty="0"/>
              <a:t>False teachers are actually deceived themselves (2:18-19).</a:t>
            </a:r>
          </a:p>
          <a:p>
            <a:pPr lvl="2"/>
            <a:r>
              <a:rPr lang="en-US" dirty="0"/>
              <a:t>False teachers have deceived themselves into the “worse end” (2:20-22).</a:t>
            </a:r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37" end="2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charRg st="137" end="2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12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charRg st="212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76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charRg st="276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41" end="4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charRg st="341" end="4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07" end="4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charRg st="407" end="4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78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charRg st="478" end="5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50" end="6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charRg st="550" end="6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25" end="6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charRg st="625" end="6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684" end="7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charRg st="684" end="7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26</cp:revision>
  <dcterms:created xsi:type="dcterms:W3CDTF">2019-06-22T20:45:21Z</dcterms:created>
  <dcterms:modified xsi:type="dcterms:W3CDTF">2019-10-18T16:45:39Z</dcterms:modified>
</cp:coreProperties>
</file>