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2433CA-4CB4-4010-8281-0AAFD16F3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2C6B4-42DF-448B-9AA3-9302E834A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the Midst of Persecution, Find Hope and Grace in…</a:t>
            </a:r>
            <a:br>
              <a:rPr lang="en-US" dirty="0"/>
            </a:br>
            <a:r>
              <a:rPr lang="en-US" dirty="0"/>
              <a:t>…Your Promised Reward (1:1-12).</a:t>
            </a:r>
          </a:p>
          <a:p>
            <a:r>
              <a:rPr lang="en-US" dirty="0"/>
              <a:t>…Your Relationship with the Lord (1:13-2:10).</a:t>
            </a:r>
          </a:p>
          <a:p>
            <a:r>
              <a:rPr lang="en-US" dirty="0"/>
              <a:t>…Your Relationships with Others (2:11-3:12).</a:t>
            </a:r>
          </a:p>
          <a:p>
            <a:r>
              <a:rPr lang="en-US" dirty="0"/>
              <a:t>…In the Trials Themselves (3:13-4:6).</a:t>
            </a:r>
          </a:p>
          <a:p>
            <a:r>
              <a:rPr lang="en-US" dirty="0"/>
              <a:t>…In Living the Christian Life (4:7-5:14).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Even in persecution, the Christian must…</a:t>
            </a:r>
            <a:br>
              <a:rPr lang="en-US" dirty="0"/>
            </a:br>
            <a:r>
              <a:rPr lang="en-US" dirty="0"/>
              <a:t>…Keep his focus on faithful living (4:7-11).</a:t>
            </a:r>
          </a:p>
          <a:p>
            <a:pPr lvl="1"/>
            <a:r>
              <a:rPr lang="en-US" dirty="0"/>
              <a:t>…Remember “who” he is and “whose” he is (4:12-19).</a:t>
            </a:r>
          </a:p>
          <a:p>
            <a:pPr lvl="1"/>
            <a:r>
              <a:rPr lang="en-US" dirty="0"/>
              <a:t>…Be mindful of his fellow brethren (5:1-14).</a:t>
            </a:r>
          </a:p>
          <a:p>
            <a:pPr lvl="2"/>
            <a:r>
              <a:rPr lang="en-US" dirty="0"/>
              <a:t>Elders must lovingly watch for the souls of the brethren (5:1-4).</a:t>
            </a:r>
          </a:p>
          <a:p>
            <a:pPr lvl="2"/>
            <a:r>
              <a:rPr lang="en-US" dirty="0"/>
              <a:t>All members must humbly watch for the souls of the brethren (5:5-7).</a:t>
            </a:r>
          </a:p>
          <a:p>
            <a:pPr lvl="2"/>
            <a:r>
              <a:rPr lang="en-US" dirty="0"/>
              <a:t>All Christians must soberly watch for the devil (5:8-9).</a:t>
            </a:r>
          </a:p>
          <a:p>
            <a:pPr lvl="2"/>
            <a:r>
              <a:rPr lang="en-US" dirty="0"/>
              <a:t>All Christians must anticipate the gracious blessings of “the God of all grace” (5:10-11).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22</cp:revision>
  <dcterms:created xsi:type="dcterms:W3CDTF">2019-06-22T20:45:21Z</dcterms:created>
  <dcterms:modified xsi:type="dcterms:W3CDTF">2019-10-03T18:38:19Z</dcterms:modified>
</cp:coreProperties>
</file>