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C04AE97A-121C-4F14-8DC6-97072ADB8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2C6B4-42DF-448B-9AA3-9302E834A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the Midst of Persecution, Find Hope and Grace in…</a:t>
            </a:r>
            <a:br>
              <a:rPr lang="en-US" dirty="0"/>
            </a:br>
            <a:r>
              <a:rPr lang="en-US" dirty="0"/>
              <a:t>…Your Promised Reward (1:1-12).</a:t>
            </a:r>
          </a:p>
          <a:p>
            <a:r>
              <a:rPr lang="en-US" dirty="0"/>
              <a:t>…Your Relationship with the Lord (1:13-2:10).</a:t>
            </a:r>
          </a:p>
          <a:p>
            <a:r>
              <a:rPr lang="en-US" dirty="0"/>
              <a:t>…Your Relationships with Others (2:11-3:12).</a:t>
            </a:r>
          </a:p>
          <a:p>
            <a:r>
              <a:rPr lang="en-US" dirty="0"/>
              <a:t>…The Trials Themselves (3:13-4:6).</a:t>
            </a:r>
          </a:p>
          <a:p>
            <a:pPr lvl="1"/>
            <a:r>
              <a:rPr lang="en-US" dirty="0"/>
              <a:t>The Christian has the power to choose how he will respond to persecution (3:13-17). </a:t>
            </a:r>
          </a:p>
          <a:p>
            <a:pPr lvl="2"/>
            <a:r>
              <a:rPr lang="en-US" dirty="0"/>
              <a:t>The Christian should have the right perspective about suffering (3:13-14).</a:t>
            </a:r>
          </a:p>
          <a:p>
            <a:pPr lvl="2"/>
            <a:r>
              <a:rPr lang="en-US" dirty="0"/>
              <a:t>The Christian should have the right priorities regarding suffering (3:15-16).</a:t>
            </a:r>
          </a:p>
          <a:p>
            <a:pPr lvl="2"/>
            <a:r>
              <a:rPr lang="en-US" dirty="0"/>
              <a:t>The Christian should have the right purpose in suffering (3:17-22).</a:t>
            </a:r>
          </a:p>
          <a:p>
            <a:pPr lvl="1"/>
            <a:r>
              <a:rPr lang="en-US" dirty="0"/>
              <a:t>The Christian has the power to choose how he will respond to sin (4:1-6).</a:t>
            </a:r>
          </a:p>
          <a:p>
            <a:pPr lvl="2"/>
            <a:r>
              <a:rPr lang="en-US" dirty="0"/>
              <a:t>Realizing how Christ suffered for him will change his view of sin (4:1-3).</a:t>
            </a:r>
          </a:p>
          <a:p>
            <a:pPr lvl="2"/>
            <a:r>
              <a:rPr lang="en-US" dirty="0"/>
              <a:t>Changing his view of sin will change his view toward his persecutors (4:4-6).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12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23</cp:revision>
  <dcterms:created xsi:type="dcterms:W3CDTF">2019-06-22T20:45:21Z</dcterms:created>
  <dcterms:modified xsi:type="dcterms:W3CDTF">2019-09-27T14:16:04Z</dcterms:modified>
</cp:coreProperties>
</file>