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0EAD2-B9AF-434D-92DC-D8E5CB770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2C6B4-42DF-448B-9AA3-9302E834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Midst of Persecution, Find Hope and Grace in…</a:t>
            </a:r>
            <a:br>
              <a:rPr lang="en-US" dirty="0"/>
            </a:br>
            <a:r>
              <a:rPr lang="en-US" dirty="0"/>
              <a:t>…Your Promised Reward (1:1-12).</a:t>
            </a:r>
          </a:p>
          <a:p>
            <a:r>
              <a:rPr lang="en-US" dirty="0"/>
              <a:t>…Your Relationship with the Lord (1:13-2:10).</a:t>
            </a:r>
          </a:p>
          <a:p>
            <a:pPr lvl="1"/>
            <a:r>
              <a:rPr lang="en-US" dirty="0"/>
              <a:t>A Christian should set his hope fully on…</a:t>
            </a:r>
            <a:br>
              <a:rPr lang="en-US" dirty="0"/>
            </a:br>
            <a:r>
              <a:rPr lang="en-US" dirty="0"/>
              <a:t>…the revelation of the Lord (1:13).</a:t>
            </a:r>
          </a:p>
          <a:p>
            <a:pPr lvl="1"/>
            <a:r>
              <a:rPr lang="en-US" dirty="0"/>
              <a:t>…the holiness of the Lord (1:13-17).</a:t>
            </a:r>
          </a:p>
          <a:p>
            <a:pPr lvl="1"/>
            <a:r>
              <a:rPr lang="en-US" dirty="0"/>
              <a:t>…the redemption of the Lord (1:18-21).</a:t>
            </a:r>
          </a:p>
          <a:p>
            <a:pPr lvl="1"/>
            <a:r>
              <a:rPr lang="en-US" dirty="0"/>
              <a:t>…the word of the Lord (1:22-2:3).</a:t>
            </a:r>
          </a:p>
          <a:p>
            <a:pPr lvl="1"/>
            <a:r>
              <a:rPr lang="en-US" dirty="0"/>
              <a:t>…the relationship with the Lord (2:4-10)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2019-06-22T20:45:21Z</dcterms:created>
  <dcterms:modified xsi:type="dcterms:W3CDTF">2019-09-14T20:20:12Z</dcterms:modified>
</cp:coreProperties>
</file>