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CD60B-BDFC-46BA-BF0C-CD76F8DD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EAC7E-4C4C-4010-8CF7-B1D2F4CB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832556"/>
          </a:xfrm>
        </p:spPr>
        <p:txBody>
          <a:bodyPr>
            <a:normAutofit/>
          </a:bodyPr>
          <a:lstStyle/>
          <a:p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Founded upon Fellowship With Jesus Christ (1:1-4).</a:t>
            </a:r>
          </a:p>
          <a:p>
            <a:pPr>
              <a:buFont typeface="+mj-lt"/>
              <a:buAutoNum type="romanUcPeriod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Walking in the Light of His Word (1:5-2:27).</a:t>
            </a:r>
          </a:p>
          <a:p>
            <a:pPr>
              <a:buFont typeface="+mj-lt"/>
              <a:buAutoNum type="romanUcPeriod" startAt="3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Practicing Righteousness (2:28-4:6).</a:t>
            </a:r>
          </a:p>
          <a:p>
            <a:pPr lvl="1"/>
            <a:r>
              <a:rPr lang="en-US" dirty="0"/>
              <a:t>Practicing righteousness distinguishes one as a child of God (2:28-3:3).</a:t>
            </a:r>
          </a:p>
          <a:p>
            <a:pPr lvl="1"/>
            <a:r>
              <a:rPr lang="en-US" dirty="0"/>
              <a:t>…distinguishes a child of God from a child of the devil (3:4-12).</a:t>
            </a:r>
          </a:p>
          <a:p>
            <a:pPr lvl="1"/>
            <a:r>
              <a:rPr lang="en-US" dirty="0"/>
              <a:t>…distinguishes love from hate (3:13-24).</a:t>
            </a:r>
          </a:p>
        </p:txBody>
      </p:sp>
    </p:spTree>
    <p:extLst>
      <p:ext uri="{BB962C8B-B14F-4D97-AF65-F5344CB8AC3E}">
        <p14:creationId xmlns:p14="http://schemas.microsoft.com/office/powerpoint/2010/main" val="269510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7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2019-06-22T20:45:21Z</dcterms:created>
  <dcterms:modified xsi:type="dcterms:W3CDTF">2019-07-21T12:40:17Z</dcterms:modified>
</cp:coreProperties>
</file>