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A1DF2-2E1A-4E29-9844-FB9820FD5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EAC7E-4C4C-4010-8CF7-B1D2F4CB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915955" cy="48325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Founded upon Fellowship With Jesus Christ (1:1-4).</a:t>
            </a:r>
          </a:p>
          <a:p>
            <a:pPr>
              <a:buFont typeface="+mj-lt"/>
              <a:buAutoNum type="romanUcPeriod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Walking in the Light of His Word (1:5-2:27).</a:t>
            </a:r>
          </a:p>
          <a:p>
            <a:pPr lvl="1"/>
            <a:r>
              <a:rPr lang="en-US" sz="2600" dirty="0"/>
              <a:t>John begins by affirming that “God is light” (1:5).</a:t>
            </a:r>
          </a:p>
          <a:p>
            <a:pPr lvl="1"/>
            <a:r>
              <a:rPr lang="en-US" sz="2600" dirty="0"/>
              <a:t>Walking in the light requires a proper understanding of sin (1:6-2:2).</a:t>
            </a:r>
          </a:p>
          <a:p>
            <a:pPr lvl="1"/>
            <a:r>
              <a:rPr lang="en-US" sz="2600" dirty="0"/>
              <a:t>Walking in the light requires proper application of His Word in everyday life (2:3-11).</a:t>
            </a:r>
          </a:p>
          <a:p>
            <a:pPr lvl="1"/>
            <a:r>
              <a:rPr lang="en-US" sz="2600" dirty="0"/>
              <a:t>Walking in the light requires continuous effort from all Christians (2:12-14).</a:t>
            </a:r>
          </a:p>
          <a:p>
            <a:pPr lvl="1"/>
            <a:r>
              <a:rPr lang="en-US" sz="2600" dirty="0"/>
              <a:t>Walking in the light requires awareness of the enemies of Christ (2:15-27).</a:t>
            </a:r>
          </a:p>
          <a:p>
            <a:pPr lvl="2"/>
            <a:r>
              <a:rPr lang="en-US" dirty="0"/>
              <a:t>All that is of the world is an enemy of Christ (2:15-17).</a:t>
            </a:r>
          </a:p>
          <a:p>
            <a:pPr lvl="2"/>
            <a:r>
              <a:rPr lang="en-US" dirty="0"/>
              <a:t>All that is against Christ is an enemy of Christ (2:18-27).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04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915955" cy="3141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Founded upon Fellowship With Jesus Christ (1:1-4).</a:t>
            </a:r>
          </a:p>
          <a:p>
            <a:pPr>
              <a:buFont typeface="+mj-lt"/>
              <a:buAutoNum type="romanUcPeriod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Walking in the Light of His Word (1:5-2:27).</a:t>
            </a:r>
          </a:p>
          <a:p>
            <a:pPr>
              <a:buFont typeface="+mj-lt"/>
              <a:buAutoNum type="romanUcPeriod" startAt="3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Practicing Righteousness (2:28-4:6).</a:t>
            </a:r>
          </a:p>
          <a:p>
            <a:pPr lvl="1"/>
            <a:r>
              <a:rPr lang="en-US" dirty="0"/>
              <a:t>Practicing righteousness distinguishes one as a child of God (2:28-3:3).</a:t>
            </a:r>
          </a:p>
        </p:txBody>
      </p:sp>
    </p:spTree>
    <p:extLst>
      <p:ext uri="{BB962C8B-B14F-4D97-AF65-F5344CB8AC3E}">
        <p14:creationId xmlns:p14="http://schemas.microsoft.com/office/powerpoint/2010/main" val="2695100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14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16</cp:revision>
  <dcterms:created xsi:type="dcterms:W3CDTF">2019-06-22T20:45:21Z</dcterms:created>
  <dcterms:modified xsi:type="dcterms:W3CDTF">2019-07-13T17:00:28Z</dcterms:modified>
</cp:coreProperties>
</file>