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EC624-2060-4998-871F-B7B9A698B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AC7E-4C4C-4010-8CF7-B1D2F4CB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 lvl="1"/>
            <a:r>
              <a:rPr lang="en-US" dirty="0"/>
              <a:t>The knowledge of Jesus Christ is absolutely certain (1:1-3a).</a:t>
            </a:r>
          </a:p>
          <a:p>
            <a:pPr lvl="1"/>
            <a:r>
              <a:rPr lang="en-US" dirty="0"/>
              <a:t>The fellowship with Jesus Christ is absolutely assured (1:3b-4).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5"/>
            <a:ext cx="11915955" cy="36852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+mj-lt"/>
              <a:buAutoNum type="romanUcPeriod" startAt="2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John begins by affirming that “God is light” (1:5).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Walking in the light requires a proper understanding of sin (1:6-2:2).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 Christian must recognize that sin is contrary the very nature of God (1:5-6).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 Christian must recognize that he is still going to sin (1:8, 10; 2:1).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 Christian must recognize the Advocate we have in Christ when we sin (2:1-2).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 Christian must recognize his personal responsibilities for dealing w/ sin (1:7, 9).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A Christian must recognize the tremendous blessing of forgiveness (1:7, 9; 2:1-2).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07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901567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romanUcPeriod" startAt="2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 lvl="1"/>
            <a:r>
              <a:rPr lang="en-US" dirty="0"/>
              <a:t>John begins by affirming that “God is light” (1:5).</a:t>
            </a:r>
          </a:p>
          <a:p>
            <a:pPr lvl="1"/>
            <a:r>
              <a:rPr lang="en-US" dirty="0"/>
              <a:t>Walking in the light requires a proper understanding of sin (1:6-2:2).</a:t>
            </a:r>
          </a:p>
          <a:p>
            <a:pPr lvl="1"/>
            <a:r>
              <a:rPr lang="en-US" dirty="0"/>
              <a:t>Walking in the light requires proper application of His Word in everyday life (2:3-11).</a:t>
            </a:r>
          </a:p>
          <a:p>
            <a:pPr lvl="2"/>
            <a:r>
              <a:rPr lang="en-US" dirty="0"/>
              <a:t>A Christian must “keep His commandments” (2:3-6).</a:t>
            </a:r>
          </a:p>
          <a:p>
            <a:pPr lvl="2"/>
            <a:r>
              <a:rPr lang="en-US" dirty="0"/>
              <a:t>A Christian must “love his brother” (2:7-11).</a:t>
            </a:r>
          </a:p>
          <a:p>
            <a:pPr lvl="1"/>
            <a:r>
              <a:rPr lang="en-US" dirty="0"/>
              <a:t>Walking in the light requires continuous effort from all Christians (2:12-14).</a:t>
            </a:r>
          </a:p>
          <a:p>
            <a:pPr lvl="1"/>
            <a:r>
              <a:rPr lang="en-US" dirty="0"/>
              <a:t>Walking in the light requires awareness of the enemies of Christ (2:15-27).</a:t>
            </a:r>
          </a:p>
          <a:p>
            <a:pPr lvl="2"/>
            <a:r>
              <a:rPr lang="en-US" dirty="0"/>
              <a:t>All that is of the world is an enemy of Christ (2:15-17).</a:t>
            </a:r>
          </a:p>
          <a:p>
            <a:pPr lvl="2"/>
            <a:r>
              <a:rPr lang="en-US" dirty="0"/>
              <a:t>All that is against Christ is an enemy of Christ (2:18-27).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04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21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2019-06-22T20:45:21Z</dcterms:created>
  <dcterms:modified xsi:type="dcterms:W3CDTF">2019-07-07T12:36:43Z</dcterms:modified>
</cp:coreProperties>
</file>