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61" r:id="rId6"/>
    <p:sldId id="262" r:id="rId7"/>
    <p:sldId id="263" r:id="rId8"/>
    <p:sldId id="269" r:id="rId9"/>
    <p:sldId id="270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61C0AA-4297-4ABF-860D-00AFD2074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0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4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F2ED62-FA6D-4BFC-BD14-7BE901EB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81" y="897309"/>
            <a:ext cx="8694811" cy="69221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2" y="1692068"/>
            <a:ext cx="8694812" cy="507455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88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9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8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9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6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9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798B-1525-4B0C-A6FC-938642F16C6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5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2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54179"/>
            <a:ext cx="8694811" cy="1242040"/>
          </a:xfrm>
        </p:spPr>
        <p:txBody>
          <a:bodyPr>
            <a:normAutofit/>
          </a:bodyPr>
          <a:lstStyle/>
          <a:p>
            <a:r>
              <a:rPr lang="en-US" dirty="0"/>
              <a:t>Humility and Confidence Lead to </a:t>
            </a:r>
            <a:br>
              <a:rPr lang="en-US" dirty="0"/>
            </a:br>
            <a:r>
              <a:rPr lang="en-US" dirty="0"/>
              <a:t>“Great Faith” (Matt. 8:5-13)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2182483"/>
            <a:ext cx="8758069" cy="4584141"/>
          </a:xfrm>
        </p:spPr>
        <p:txBody>
          <a:bodyPr>
            <a:normAutofit/>
          </a:bodyPr>
          <a:lstStyle/>
          <a:p>
            <a:r>
              <a:rPr lang="en-US" dirty="0"/>
              <a:t>Believed Jesus could solve problems we cannot (8:5-8)</a:t>
            </a:r>
            <a:br>
              <a:rPr lang="en-US" dirty="0"/>
            </a:br>
            <a:r>
              <a:rPr lang="en-US" dirty="0"/>
              <a:t>= Great faith</a:t>
            </a:r>
          </a:p>
          <a:p>
            <a:r>
              <a:rPr lang="en-US" dirty="0"/>
              <a:t>Felt unworthy before the Lord (8:7-8) </a:t>
            </a:r>
            <a:br>
              <a:rPr lang="en-US" dirty="0"/>
            </a:br>
            <a:r>
              <a:rPr lang="en-US" dirty="0"/>
              <a:t>= Great faith</a:t>
            </a:r>
          </a:p>
          <a:p>
            <a:r>
              <a:rPr lang="en-US" dirty="0"/>
              <a:t>Acknowledged the supreme authority of Jesus (8:9) </a:t>
            </a:r>
            <a:br>
              <a:rPr lang="en-US" dirty="0"/>
            </a:br>
            <a:r>
              <a:rPr lang="en-US" dirty="0"/>
              <a:t>= Great faith</a:t>
            </a:r>
          </a:p>
          <a:p>
            <a:r>
              <a:rPr lang="en-US" dirty="0"/>
              <a:t>Jesus said, “I have not found such great faith, not even in Israel!” (8:10)</a:t>
            </a:r>
          </a:p>
        </p:txBody>
      </p:sp>
    </p:spTree>
    <p:extLst>
      <p:ext uri="{BB962C8B-B14F-4D97-AF65-F5344CB8AC3E}">
        <p14:creationId xmlns:p14="http://schemas.microsoft.com/office/powerpoint/2010/main" val="2524906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54179"/>
            <a:ext cx="8694811" cy="1242040"/>
          </a:xfrm>
        </p:spPr>
        <p:txBody>
          <a:bodyPr>
            <a:normAutofit/>
          </a:bodyPr>
          <a:lstStyle/>
          <a:p>
            <a:r>
              <a:rPr lang="en-US" dirty="0"/>
              <a:t>Persistence and Reverence Lead to “Great Faith” (Matt. 15:21-28)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2182483"/>
            <a:ext cx="8758069" cy="4584141"/>
          </a:xfrm>
        </p:spPr>
        <p:txBody>
          <a:bodyPr>
            <a:normAutofit/>
          </a:bodyPr>
          <a:lstStyle/>
          <a:p>
            <a:r>
              <a:rPr lang="en-US" dirty="0"/>
              <a:t>Repeatedly cried out to Jesus for mercy (15:21-23)</a:t>
            </a:r>
            <a:br>
              <a:rPr lang="en-US" dirty="0"/>
            </a:br>
            <a:r>
              <a:rPr lang="en-US" dirty="0"/>
              <a:t>= Great faith</a:t>
            </a:r>
          </a:p>
          <a:p>
            <a:r>
              <a:rPr lang="en-US" dirty="0"/>
              <a:t>Fell down at His feet and begged for help (15:25)</a:t>
            </a:r>
            <a:br>
              <a:rPr lang="en-US" dirty="0"/>
            </a:br>
            <a:r>
              <a:rPr lang="en-US" dirty="0"/>
              <a:t>= Great faith</a:t>
            </a:r>
          </a:p>
          <a:p>
            <a:r>
              <a:rPr lang="en-US" dirty="0"/>
              <a:t>Humbly accepted the place of a “dog” for her daughter to be healed (15:27) = Great faith</a:t>
            </a:r>
          </a:p>
          <a:p>
            <a:r>
              <a:rPr lang="en-US" dirty="0"/>
              <a:t>Had absolute confidence that Jesus was her only hope</a:t>
            </a:r>
            <a:br>
              <a:rPr lang="en-US" dirty="0"/>
            </a:br>
            <a:r>
              <a:rPr lang="en-US" dirty="0"/>
              <a:t>= Great faith</a:t>
            </a:r>
          </a:p>
          <a:p>
            <a:r>
              <a:rPr lang="en-US" dirty="0"/>
              <a:t>Jesus said, “O woman, great is your faith!” (Matt. 15:28)</a:t>
            </a:r>
          </a:p>
        </p:txBody>
      </p:sp>
    </p:spTree>
    <p:extLst>
      <p:ext uri="{BB962C8B-B14F-4D97-AF65-F5344CB8AC3E}">
        <p14:creationId xmlns:p14="http://schemas.microsoft.com/office/powerpoint/2010/main" val="4020999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3E5893-876B-4883-B632-1411A0A02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27" y="0"/>
            <a:ext cx="4492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E9121-7911-4AEA-9757-F7097711F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"/>
          <a:stretch/>
        </p:blipFill>
        <p:spPr>
          <a:xfrm>
            <a:off x="1284361" y="0"/>
            <a:ext cx="6245328" cy="681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54179"/>
            <a:ext cx="8694811" cy="161297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Worry</a:t>
            </a:r>
            <a:r>
              <a:rPr lang="en-US" dirty="0"/>
              <a:t> Leads to “Little Faith”</a:t>
            </a:r>
            <a:br>
              <a:rPr lang="en-US" dirty="0"/>
            </a:br>
            <a:r>
              <a:rPr lang="en-US" dirty="0"/>
              <a:t>OR “Little Faith” Leads to </a:t>
            </a:r>
            <a:r>
              <a:rPr lang="en-US" u="sng" dirty="0"/>
              <a:t>Worry</a:t>
            </a:r>
            <a:br>
              <a:rPr lang="en-US" dirty="0"/>
            </a:br>
            <a:r>
              <a:rPr lang="en-US" dirty="0"/>
              <a:t>(Matt. 6:30)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808FC7-BCE8-4756-B776-D62A0BB4D852}"/>
              </a:ext>
            </a:extLst>
          </p:cNvPr>
          <p:cNvSpPr txBox="1">
            <a:spLocks/>
          </p:cNvSpPr>
          <p:nvPr/>
        </p:nvSpPr>
        <p:spPr>
          <a:xfrm>
            <a:off x="227779" y="3137300"/>
            <a:ext cx="8694811" cy="1612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u="sng" dirty="0"/>
              <a:t>Fear</a:t>
            </a:r>
            <a:r>
              <a:rPr lang="en-US" dirty="0"/>
              <a:t> Leads to “Little Faith”</a:t>
            </a:r>
            <a:br>
              <a:rPr lang="en-US" dirty="0"/>
            </a:br>
            <a:r>
              <a:rPr lang="en-US" dirty="0"/>
              <a:t>OR “Little Faith” Leads to </a:t>
            </a:r>
            <a:r>
              <a:rPr lang="en-US" u="sng" dirty="0"/>
              <a:t>Fear</a:t>
            </a:r>
            <a:br>
              <a:rPr lang="en-US" dirty="0"/>
            </a:br>
            <a:r>
              <a:rPr lang="en-US" dirty="0"/>
              <a:t>(Matt. 8:26)</a:t>
            </a:r>
          </a:p>
        </p:txBody>
      </p:sp>
    </p:spTree>
    <p:extLst>
      <p:ext uri="{BB962C8B-B14F-4D97-AF65-F5344CB8AC3E}">
        <p14:creationId xmlns:p14="http://schemas.microsoft.com/office/powerpoint/2010/main" val="1545773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54179"/>
            <a:ext cx="8694811" cy="161297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Doubt</a:t>
            </a:r>
            <a:r>
              <a:rPr lang="en-US" dirty="0"/>
              <a:t> Leads to “Little Faith”</a:t>
            </a:r>
            <a:br>
              <a:rPr lang="en-US" dirty="0"/>
            </a:br>
            <a:r>
              <a:rPr lang="en-US" dirty="0"/>
              <a:t>OR “Little Faith” Leads to </a:t>
            </a:r>
            <a:r>
              <a:rPr lang="en-US" u="sng" dirty="0"/>
              <a:t>Doubt</a:t>
            </a:r>
            <a:br>
              <a:rPr lang="en-US" dirty="0"/>
            </a:br>
            <a:r>
              <a:rPr lang="en-US" dirty="0"/>
              <a:t>(Matt. 14:31)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2510288"/>
            <a:ext cx="8758069" cy="42563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Greek word for “doubt” in this verse </a:t>
            </a:r>
            <a:r>
              <a:rPr lang="en-US" i="1" dirty="0"/>
              <a:t>(</a:t>
            </a:r>
            <a:r>
              <a:rPr lang="en-US" i="1" dirty="0" err="1"/>
              <a:t>distazo</a:t>
            </a:r>
            <a:r>
              <a:rPr lang="en-US" i="1" dirty="0"/>
              <a:t>)</a:t>
            </a:r>
            <a:r>
              <a:rPr lang="en-US" dirty="0"/>
              <a:t> means “to pull two ways,” implying one who is of a divided mind/trust</a:t>
            </a:r>
          </a:p>
          <a:p>
            <a:r>
              <a:rPr lang="en-US" dirty="0"/>
              <a:t>Doubt is forbidden (Jas. 1:6)</a:t>
            </a:r>
          </a:p>
          <a:p>
            <a:r>
              <a:rPr lang="en-US" dirty="0"/>
              <a:t>Doubt will cause us to fail to reach our destination (Matt. 14:29)</a:t>
            </a:r>
          </a:p>
          <a:p>
            <a:r>
              <a:rPr lang="en-US" dirty="0"/>
              <a:t>Doubt will cause us to focus on problems instead of Jesus (14:30)</a:t>
            </a:r>
          </a:p>
          <a:p>
            <a:r>
              <a:rPr lang="en-US" dirty="0"/>
              <a:t>Doubt will cause us to be tossed about by cares of life (Jas. 1:6)</a:t>
            </a:r>
          </a:p>
          <a:p>
            <a:r>
              <a:rPr lang="en-US" dirty="0"/>
              <a:t>Doubt will cause us to be “unstable” in all of our ways (Jas. 1:8)</a:t>
            </a:r>
          </a:p>
          <a:p>
            <a:r>
              <a:rPr lang="en-US" dirty="0"/>
              <a:t>Doubt may cause us to not “receive anything from the Lord” (1:7)</a:t>
            </a:r>
          </a:p>
        </p:txBody>
      </p:sp>
    </p:spTree>
    <p:extLst>
      <p:ext uri="{BB962C8B-B14F-4D97-AF65-F5344CB8AC3E}">
        <p14:creationId xmlns:p14="http://schemas.microsoft.com/office/powerpoint/2010/main" val="4207746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54179"/>
            <a:ext cx="8694811" cy="161297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Doubt</a:t>
            </a:r>
            <a:r>
              <a:rPr lang="en-US" dirty="0"/>
              <a:t> Leads to “Little Faith”</a:t>
            </a:r>
            <a:br>
              <a:rPr lang="en-US" dirty="0"/>
            </a:br>
            <a:r>
              <a:rPr lang="en-US" dirty="0"/>
              <a:t>OR “Little Faith” Leads to </a:t>
            </a:r>
            <a:r>
              <a:rPr lang="en-US" u="sng" dirty="0"/>
              <a:t>Doubt</a:t>
            </a:r>
            <a:br>
              <a:rPr lang="en-US" dirty="0"/>
            </a:br>
            <a:r>
              <a:rPr lang="en-US" dirty="0"/>
              <a:t>(Matt. 14:31)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2510288"/>
            <a:ext cx="8758069" cy="4256336"/>
          </a:xfrm>
        </p:spPr>
        <p:txBody>
          <a:bodyPr>
            <a:normAutofit/>
          </a:bodyPr>
          <a:lstStyle/>
          <a:p>
            <a:r>
              <a:rPr lang="en-US" dirty="0"/>
              <a:t>To have faith that overcomes doubt:</a:t>
            </a:r>
          </a:p>
          <a:p>
            <a:pPr lvl="1"/>
            <a:r>
              <a:rPr lang="en-US" dirty="0"/>
              <a:t>Expect God/Jesus to know your troubles (Matt. 14:23-25)</a:t>
            </a:r>
          </a:p>
          <a:p>
            <a:pPr lvl="1"/>
            <a:r>
              <a:rPr lang="en-US" dirty="0"/>
              <a:t>Expect that God/Jesus will help you anytime and anywhere (14:24-25)</a:t>
            </a:r>
          </a:p>
          <a:p>
            <a:pPr lvl="1"/>
            <a:r>
              <a:rPr lang="en-US" dirty="0"/>
              <a:t>Expect that there is nothing too hard for the Lord (14:25)</a:t>
            </a:r>
          </a:p>
          <a:p>
            <a:pPr lvl="1"/>
            <a:r>
              <a:rPr lang="en-US" dirty="0"/>
              <a:t>Take comfort, delight and assurance in the presence of Jesus (14:27)</a:t>
            </a:r>
          </a:p>
          <a:p>
            <a:pPr lvl="1"/>
            <a:r>
              <a:rPr lang="en-US" dirty="0"/>
              <a:t>Expect that with God’s help great things can be done (14:29)</a:t>
            </a:r>
          </a:p>
          <a:p>
            <a:pPr lvl="1"/>
            <a:r>
              <a:rPr lang="en-US" dirty="0"/>
              <a:t>KEEP YOUR EYES on Jesus and not your troubles or circumstances (14:30)</a:t>
            </a:r>
          </a:p>
          <a:p>
            <a:pPr lvl="1"/>
            <a:r>
              <a:rPr lang="en-US" dirty="0"/>
              <a:t>Know that the Lord is near (nearer than you think) (14:30-31)</a:t>
            </a:r>
          </a:p>
        </p:txBody>
      </p:sp>
    </p:spTree>
    <p:extLst>
      <p:ext uri="{BB962C8B-B14F-4D97-AF65-F5344CB8AC3E}">
        <p14:creationId xmlns:p14="http://schemas.microsoft.com/office/powerpoint/2010/main" val="4083048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54179"/>
            <a:ext cx="8694811" cy="161297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Doubt</a:t>
            </a:r>
            <a:r>
              <a:rPr lang="en-US" dirty="0"/>
              <a:t> Leads to “Little Faith”</a:t>
            </a:r>
            <a:br>
              <a:rPr lang="en-US" dirty="0"/>
            </a:br>
            <a:r>
              <a:rPr lang="en-US" dirty="0"/>
              <a:t>OR “Little Faith” Leads to </a:t>
            </a:r>
            <a:r>
              <a:rPr lang="en-US" u="sng" dirty="0"/>
              <a:t>Doubt</a:t>
            </a:r>
            <a:br>
              <a:rPr lang="en-US" dirty="0"/>
            </a:br>
            <a:r>
              <a:rPr lang="en-US" dirty="0"/>
              <a:t>(Matt. 14:31)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2510288"/>
            <a:ext cx="8758069" cy="4256336"/>
          </a:xfrm>
        </p:spPr>
        <p:txBody>
          <a:bodyPr>
            <a:normAutofit/>
          </a:bodyPr>
          <a:lstStyle/>
          <a:p>
            <a:r>
              <a:rPr lang="en-US" dirty="0"/>
              <a:t>To have faith that overcomes doubt:</a:t>
            </a:r>
          </a:p>
          <a:p>
            <a:pPr lvl="1"/>
            <a:r>
              <a:rPr lang="en-US" dirty="0"/>
              <a:t>Pray for wisdom (Jas. 1:5)</a:t>
            </a:r>
          </a:p>
          <a:p>
            <a:pPr lvl="1"/>
            <a:r>
              <a:rPr lang="en-US" dirty="0"/>
              <a:t>Pray in faith, with no doubting (Jas. 1:6)</a:t>
            </a:r>
          </a:p>
          <a:p>
            <a:pPr lvl="1"/>
            <a:r>
              <a:rPr lang="en-US" dirty="0"/>
              <a:t>Do all you can to increase your faith and trust in:</a:t>
            </a:r>
            <a:br>
              <a:rPr lang="en-US" dirty="0"/>
            </a:br>
            <a:r>
              <a:rPr lang="en-US" dirty="0"/>
              <a:t>     - God (Heb. 11:6), </a:t>
            </a:r>
            <a:br>
              <a:rPr lang="en-US" dirty="0"/>
            </a:br>
            <a:r>
              <a:rPr lang="en-US" dirty="0"/>
              <a:t>     - His power (Eph. 3:20-21), </a:t>
            </a:r>
            <a:br>
              <a:rPr lang="en-US" dirty="0"/>
            </a:br>
            <a:r>
              <a:rPr lang="en-US" dirty="0"/>
              <a:t>     - His providence (Rom. 8:28), </a:t>
            </a:r>
            <a:br>
              <a:rPr lang="en-US" dirty="0"/>
            </a:br>
            <a:r>
              <a:rPr lang="en-US" dirty="0"/>
              <a:t>     - His presence (Psa. 139:7-12; Heb. 13:5) and </a:t>
            </a:r>
            <a:br>
              <a:rPr lang="en-US" dirty="0"/>
            </a:br>
            <a:r>
              <a:rPr lang="en-US" dirty="0"/>
              <a:t>     - His precepts (1 Thess. 2:13)</a:t>
            </a:r>
          </a:p>
          <a:p>
            <a:r>
              <a:rPr lang="en-US" dirty="0"/>
              <a:t>DO NOT DOUBT—God Is There No Matter What!</a:t>
            </a:r>
          </a:p>
          <a:p>
            <a:pPr lvl="1"/>
            <a:r>
              <a:rPr lang="en-US" dirty="0"/>
              <a:t>Therefore, keep your eyes on the Lord!</a:t>
            </a:r>
          </a:p>
        </p:txBody>
      </p:sp>
    </p:spTree>
    <p:extLst>
      <p:ext uri="{BB962C8B-B14F-4D97-AF65-F5344CB8AC3E}">
        <p14:creationId xmlns:p14="http://schemas.microsoft.com/office/powerpoint/2010/main" val="2779821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54179"/>
            <a:ext cx="8694811" cy="161297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Forgetting</a:t>
            </a:r>
            <a:r>
              <a:rPr lang="en-US" dirty="0"/>
              <a:t> Leads to “Little Faith”</a:t>
            </a:r>
            <a:br>
              <a:rPr lang="en-US" dirty="0"/>
            </a:br>
            <a:r>
              <a:rPr lang="en-US" dirty="0"/>
              <a:t>OR “Little Faith” Leads to </a:t>
            </a:r>
            <a:r>
              <a:rPr lang="en-US" u="sng" dirty="0"/>
              <a:t>Forgetting</a:t>
            </a:r>
            <a:br>
              <a:rPr lang="en-US" dirty="0"/>
            </a:br>
            <a:r>
              <a:rPr lang="en-US" dirty="0"/>
              <a:t>(Matt. 16:8)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2510288"/>
            <a:ext cx="8758069" cy="4256336"/>
          </a:xfrm>
        </p:spPr>
        <p:txBody>
          <a:bodyPr>
            <a:normAutofit/>
          </a:bodyPr>
          <a:lstStyle/>
          <a:p>
            <a:r>
              <a:rPr lang="en-US" dirty="0"/>
              <a:t>Forgetting what God has done is forbidden (Deut. 4:23; 8:11; 9:7; 25:19; 2 Kgs. 17:38; Psa. 78:7; 103:2; Prov. 4:5)</a:t>
            </a:r>
          </a:p>
          <a:p>
            <a:r>
              <a:rPr lang="en-US" dirty="0"/>
              <a:t>Forgetting what God has done will cause us:</a:t>
            </a:r>
          </a:p>
          <a:p>
            <a:pPr lvl="1"/>
            <a:r>
              <a:rPr lang="en-US" dirty="0"/>
              <a:t>To get confused and not understand the will of the Lord (16:8)</a:t>
            </a:r>
          </a:p>
          <a:p>
            <a:pPr lvl="1"/>
            <a:r>
              <a:rPr lang="en-US" dirty="0"/>
              <a:t>To minimize the great things God has done for us (16:9-11)</a:t>
            </a:r>
          </a:p>
          <a:p>
            <a:pPr lvl="1"/>
            <a:r>
              <a:rPr lang="en-US" dirty="0"/>
              <a:t>To overlook the abundance of God’s blessings (16:9-11)</a:t>
            </a:r>
          </a:p>
          <a:p>
            <a:pPr lvl="1"/>
            <a:r>
              <a:rPr lang="en-US" dirty="0"/>
              <a:t>To follow down a path that will lead us astray (16:12)</a:t>
            </a:r>
          </a:p>
        </p:txBody>
      </p:sp>
    </p:spTree>
    <p:extLst>
      <p:ext uri="{BB962C8B-B14F-4D97-AF65-F5344CB8AC3E}">
        <p14:creationId xmlns:p14="http://schemas.microsoft.com/office/powerpoint/2010/main" val="2135599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54179"/>
            <a:ext cx="8694811" cy="161297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Forgetting</a:t>
            </a:r>
            <a:r>
              <a:rPr lang="en-US" dirty="0"/>
              <a:t> Leads to “Little Faith”</a:t>
            </a:r>
            <a:br>
              <a:rPr lang="en-US" dirty="0"/>
            </a:br>
            <a:r>
              <a:rPr lang="en-US" dirty="0"/>
              <a:t>OR “Little Faith” Leads to </a:t>
            </a:r>
            <a:r>
              <a:rPr lang="en-US" u="sng" dirty="0"/>
              <a:t>Forgetting</a:t>
            </a:r>
            <a:br>
              <a:rPr lang="en-US" dirty="0"/>
            </a:br>
            <a:r>
              <a:rPr lang="en-US" dirty="0"/>
              <a:t>(Matt. 16:8)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2510288"/>
            <a:ext cx="8758069" cy="4256336"/>
          </a:xfrm>
        </p:spPr>
        <p:txBody>
          <a:bodyPr>
            <a:normAutofit fontScale="92500"/>
          </a:bodyPr>
          <a:lstStyle/>
          <a:p>
            <a:r>
              <a:rPr lang="en-US" dirty="0"/>
              <a:t>To have faith that overcomes forgetting:</a:t>
            </a:r>
          </a:p>
          <a:p>
            <a:pPr lvl="1"/>
            <a:r>
              <a:rPr lang="en-US" dirty="0"/>
              <a:t>We must “keep His commandments” (Deut. 8:11; 4:23)</a:t>
            </a:r>
          </a:p>
          <a:p>
            <a:pPr lvl="1"/>
            <a:r>
              <a:rPr lang="en-US" dirty="0"/>
              <a:t>We must stop “rebelling against” and “provoking” Him (Deut. 9:7)</a:t>
            </a:r>
          </a:p>
          <a:p>
            <a:pPr lvl="1"/>
            <a:r>
              <a:rPr lang="en-US" dirty="0"/>
              <a:t>We must not become complacent in what God gives us (Deut. 25:19)</a:t>
            </a:r>
          </a:p>
          <a:p>
            <a:pPr lvl="1"/>
            <a:r>
              <a:rPr lang="en-US" dirty="0"/>
              <a:t>We must “fear” God and keep His “commandments” (2 Kgs. 17:35-39)</a:t>
            </a:r>
          </a:p>
          <a:p>
            <a:pPr lvl="1"/>
            <a:r>
              <a:rPr lang="en-US" dirty="0"/>
              <a:t>We must remember “all His benefits” toward us (Psa. 103)</a:t>
            </a:r>
          </a:p>
          <a:p>
            <a:pPr lvl="1"/>
            <a:r>
              <a:rPr lang="en-US" dirty="0"/>
              <a:t>We must desire, respect, learn &amp; obey His Word (119: 16, 109, 176)</a:t>
            </a:r>
          </a:p>
          <a:p>
            <a:pPr lvl="1"/>
            <a:r>
              <a:rPr lang="en-US" dirty="0"/>
              <a:t>We must “get wisdom” and “get understanding” (Prov. 4:4-7)</a:t>
            </a:r>
          </a:p>
          <a:p>
            <a:r>
              <a:rPr lang="en-US" dirty="0"/>
              <a:t>DO NOT FORGET—God Wants You to Grow in Faith!</a:t>
            </a:r>
          </a:p>
          <a:p>
            <a:pPr lvl="1"/>
            <a:r>
              <a:rPr lang="en-US" dirty="0"/>
              <a:t>Therefore, remember what the Lord has done!</a:t>
            </a:r>
          </a:p>
        </p:txBody>
      </p:sp>
    </p:spTree>
    <p:extLst>
      <p:ext uri="{BB962C8B-B14F-4D97-AF65-F5344CB8AC3E}">
        <p14:creationId xmlns:p14="http://schemas.microsoft.com/office/powerpoint/2010/main" val="3161918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</TotalTime>
  <Words>584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Worry Leads to “Little Faith” OR “Little Faith” Leads to Worry (Matt. 6:30)</vt:lpstr>
      <vt:lpstr>Doubt Leads to “Little Faith” OR “Little Faith” Leads to Doubt (Matt. 14:31)</vt:lpstr>
      <vt:lpstr>Doubt Leads to “Little Faith” OR “Little Faith” Leads to Doubt (Matt. 14:31)</vt:lpstr>
      <vt:lpstr>Doubt Leads to “Little Faith” OR “Little Faith” Leads to Doubt (Matt. 14:31)</vt:lpstr>
      <vt:lpstr>Forgetting Leads to “Little Faith” OR “Little Faith” Leads to Forgetting (Matt. 16:8)</vt:lpstr>
      <vt:lpstr>Forgetting Leads to “Little Faith” OR “Little Faith” Leads to Forgetting (Matt. 16:8)</vt:lpstr>
      <vt:lpstr>Humility and Confidence Lead to  “Great Faith” (Matt. 8:5-13)</vt:lpstr>
      <vt:lpstr>Persistence and Reverence Lead to “Great Faith” (Matt. 15:21-28)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19</cp:revision>
  <dcterms:created xsi:type="dcterms:W3CDTF">2018-06-14T18:42:29Z</dcterms:created>
  <dcterms:modified xsi:type="dcterms:W3CDTF">2018-06-20T20:22:19Z</dcterms:modified>
</cp:coreProperties>
</file>