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61C0AA-4297-4ABF-860D-00AFD2074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F2ED62-FA6D-4BFC-BD14-7BE901EB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69221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692068"/>
            <a:ext cx="8694812" cy="50745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88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798B-1525-4B0C-A6FC-938642F16C6F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3E5893-876B-4883-B632-1411A0A02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27" y="0"/>
            <a:ext cx="449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FE9121-7911-4AEA-9757-F7097711F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/>
          <a:stretch/>
        </p:blipFill>
        <p:spPr>
          <a:xfrm>
            <a:off x="1284361" y="0"/>
            <a:ext cx="6245328" cy="68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93C342-3AC6-4F8E-9F5F-C4432E085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>
          <a:xfrm>
            <a:off x="1936367" y="0"/>
            <a:ext cx="4882121" cy="68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Worry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Worry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(Matt. 6:30)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510288"/>
            <a:ext cx="8694812" cy="4256336"/>
          </a:xfrm>
        </p:spPr>
        <p:txBody>
          <a:bodyPr>
            <a:normAutofit/>
          </a:bodyPr>
          <a:lstStyle/>
          <a:p>
            <a:r>
              <a:rPr lang="en-US" dirty="0"/>
              <a:t>The Greek word for “worry” </a:t>
            </a:r>
            <a:r>
              <a:rPr lang="en-US" i="1" dirty="0"/>
              <a:t>(</a:t>
            </a:r>
            <a:r>
              <a:rPr lang="en-US" i="1" dirty="0" err="1"/>
              <a:t>merimnao</a:t>
            </a:r>
            <a:r>
              <a:rPr lang="en-US" i="1" dirty="0"/>
              <a:t>) </a:t>
            </a:r>
            <a:r>
              <a:rPr lang="en-US" dirty="0"/>
              <a:t>means, “draw in different directions, distract”</a:t>
            </a:r>
          </a:p>
          <a:p>
            <a:r>
              <a:rPr lang="en-US" dirty="0"/>
              <a:t>Jesus said that worry is forbidden (6:25, 31, 34)</a:t>
            </a:r>
          </a:p>
          <a:p>
            <a:r>
              <a:rPr lang="en-US" dirty="0"/>
              <a:t>Jesus said that worry is futile (6:27)</a:t>
            </a:r>
          </a:p>
          <a:p>
            <a:r>
              <a:rPr lang="en-US" dirty="0"/>
              <a:t>Jesus said that worry is foolish (6:26, 30)</a:t>
            </a:r>
          </a:p>
          <a:p>
            <a:r>
              <a:rPr lang="en-US" dirty="0"/>
              <a:t>Jesus said that worry is faithless (6:30, 32a)</a:t>
            </a:r>
          </a:p>
        </p:txBody>
      </p:sp>
    </p:spTree>
    <p:extLst>
      <p:ext uri="{BB962C8B-B14F-4D97-AF65-F5344CB8AC3E}">
        <p14:creationId xmlns:p14="http://schemas.microsoft.com/office/powerpoint/2010/main" val="154577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Worry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Worry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(Matt. 6:30)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510288"/>
            <a:ext cx="8694812" cy="4256336"/>
          </a:xfrm>
        </p:spPr>
        <p:txBody>
          <a:bodyPr>
            <a:normAutofit/>
          </a:bodyPr>
          <a:lstStyle/>
          <a:p>
            <a:r>
              <a:rPr lang="en-US" dirty="0"/>
              <a:t>To have a faith that overcomes worry:</a:t>
            </a:r>
          </a:p>
          <a:p>
            <a:pPr lvl="1"/>
            <a:r>
              <a:rPr lang="en-US" dirty="0"/>
              <a:t>Focus on the things of life that really matter (6:25, 33)</a:t>
            </a:r>
          </a:p>
          <a:p>
            <a:pPr lvl="1"/>
            <a:r>
              <a:rPr lang="en-US" dirty="0"/>
              <a:t>Fix your mind and heart on God’s goodness (6:26-32)</a:t>
            </a:r>
          </a:p>
          <a:p>
            <a:pPr lvl="1"/>
            <a:r>
              <a:rPr lang="en-US" dirty="0"/>
              <a:t>Feed and further your faith by feasting on God’s Word regularly (6:30, 33)</a:t>
            </a:r>
          </a:p>
          <a:p>
            <a:pPr lvl="1"/>
            <a:r>
              <a:rPr lang="en-US" dirty="0"/>
              <a:t>Fill your day with prayer (6:6-9)</a:t>
            </a:r>
          </a:p>
          <a:p>
            <a:pPr lvl="1"/>
            <a:r>
              <a:rPr lang="en-US" dirty="0"/>
              <a:t>Function one day at a time (6:34, 11)</a:t>
            </a:r>
          </a:p>
          <a:p>
            <a:r>
              <a:rPr lang="en-US" dirty="0"/>
              <a:t>DO NOT WORRY—God Takes Care of Our Needs!!!</a:t>
            </a:r>
          </a:p>
          <a:p>
            <a:pPr lvl="1"/>
            <a:r>
              <a:rPr lang="en-US" dirty="0"/>
              <a:t>Therefore, set your priorities on Him and not on the worries of this life!</a:t>
            </a:r>
          </a:p>
        </p:txBody>
      </p:sp>
    </p:spTree>
    <p:extLst>
      <p:ext uri="{BB962C8B-B14F-4D97-AF65-F5344CB8AC3E}">
        <p14:creationId xmlns:p14="http://schemas.microsoft.com/office/powerpoint/2010/main" val="893444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Fear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Fear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(Matt. 8:26)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510288"/>
            <a:ext cx="8694812" cy="42563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The Greek word for “fearful” in this verse </a:t>
            </a:r>
            <a:r>
              <a:rPr lang="en-US" i="1" dirty="0"/>
              <a:t>(</a:t>
            </a:r>
            <a:r>
              <a:rPr lang="en-US" i="1" dirty="0" err="1"/>
              <a:t>deilos</a:t>
            </a:r>
            <a:r>
              <a:rPr lang="en-US" i="1" dirty="0"/>
              <a:t>) </a:t>
            </a:r>
            <a:r>
              <a:rPr lang="en-US" dirty="0"/>
              <a:t>means, “cowardly, timid, without courage”</a:t>
            </a:r>
          </a:p>
          <a:p>
            <a:pPr>
              <a:lnSpc>
                <a:spcPct val="95000"/>
              </a:lnSpc>
            </a:pPr>
            <a:r>
              <a:rPr lang="en-US" dirty="0"/>
              <a:t>Fear is forbidden (John 14:27; Isa. 41:10)</a:t>
            </a:r>
          </a:p>
          <a:p>
            <a:pPr>
              <a:lnSpc>
                <a:spcPct val="95000"/>
              </a:lnSpc>
            </a:pPr>
            <a:r>
              <a:rPr lang="en-US" dirty="0"/>
              <a:t>Fear prevents us from doing God’s will (Matt. 25:25-30)</a:t>
            </a:r>
          </a:p>
          <a:p>
            <a:pPr>
              <a:lnSpc>
                <a:spcPct val="95000"/>
              </a:lnSpc>
            </a:pPr>
            <a:r>
              <a:rPr lang="en-US" dirty="0"/>
              <a:t>Fear is contrary to the “power, love and discipline” that a Christian should have (2 Tim. 1:7)</a:t>
            </a:r>
          </a:p>
          <a:p>
            <a:pPr>
              <a:lnSpc>
                <a:spcPct val="95000"/>
              </a:lnSpc>
            </a:pPr>
            <a:r>
              <a:rPr lang="en-US" dirty="0"/>
              <a:t>Fear puts the focus on us instead of on the Lord (Matt. 10:30-31)</a:t>
            </a:r>
          </a:p>
          <a:p>
            <a:pPr>
              <a:lnSpc>
                <a:spcPct val="95000"/>
              </a:lnSpc>
            </a:pPr>
            <a:r>
              <a:rPr lang="en-US" dirty="0"/>
              <a:t>“The cowardly/fearful…shall have their part in the lake which burns with fire and brimstone” (Rev. 21:8)</a:t>
            </a:r>
          </a:p>
        </p:txBody>
      </p:sp>
    </p:spTree>
    <p:extLst>
      <p:ext uri="{BB962C8B-B14F-4D97-AF65-F5344CB8AC3E}">
        <p14:creationId xmlns:p14="http://schemas.microsoft.com/office/powerpoint/2010/main" val="187227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Fear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Fear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(Matt. 8:26)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510288"/>
            <a:ext cx="8758069" cy="4256336"/>
          </a:xfrm>
        </p:spPr>
        <p:txBody>
          <a:bodyPr>
            <a:normAutofit/>
          </a:bodyPr>
          <a:lstStyle/>
          <a:p>
            <a:r>
              <a:rPr lang="en-US" dirty="0"/>
              <a:t>To have a faith that overcomes fear:</a:t>
            </a:r>
          </a:p>
          <a:p>
            <a:pPr lvl="1"/>
            <a:r>
              <a:rPr lang="en-US" dirty="0"/>
              <a:t>Realize that JESUS is in the boat with you (Matt. 8:23)</a:t>
            </a:r>
          </a:p>
          <a:p>
            <a:pPr lvl="1"/>
            <a:r>
              <a:rPr lang="en-US" dirty="0"/>
              <a:t>Realize that focusing on “us” and “we” misses the boat (8:25)</a:t>
            </a:r>
          </a:p>
          <a:p>
            <a:pPr lvl="1"/>
            <a:r>
              <a:rPr lang="en-US" dirty="0"/>
              <a:t>Realize that the Lord of the wind &amp; waves is your Lord (8:26-27)</a:t>
            </a:r>
          </a:p>
          <a:p>
            <a:pPr lvl="1"/>
            <a:r>
              <a:rPr lang="en-US" dirty="0"/>
              <a:t>Recount all that the Lord has already done (8:3, 13, 15, 16)</a:t>
            </a:r>
          </a:p>
          <a:p>
            <a:pPr lvl="1"/>
            <a:r>
              <a:rPr lang="en-US" dirty="0"/>
              <a:t>Remember that the Lord is on your side (Psa. 118:6; 46:1-3)</a:t>
            </a:r>
          </a:p>
          <a:p>
            <a:pPr lvl="1"/>
            <a:r>
              <a:rPr lang="en-US" dirty="0"/>
              <a:t>Regularly and repeatedly pray to God (Psa. 55:4-5, 16-17, 22)</a:t>
            </a:r>
          </a:p>
          <a:p>
            <a:r>
              <a:rPr lang="en-US" dirty="0"/>
              <a:t>DO NOT FEAR—God is Able!	</a:t>
            </a:r>
          </a:p>
          <a:p>
            <a:pPr lvl="1"/>
            <a:r>
              <a:rPr lang="en-US" dirty="0"/>
              <a:t>Therefore, trust the Lord and not yourself!</a:t>
            </a:r>
          </a:p>
        </p:txBody>
      </p:sp>
    </p:spTree>
    <p:extLst>
      <p:ext uri="{BB962C8B-B14F-4D97-AF65-F5344CB8AC3E}">
        <p14:creationId xmlns:p14="http://schemas.microsoft.com/office/powerpoint/2010/main" val="3633371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398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Worry Leads to “Little Faith” OR “Little Faith” Leads to Worry (Matt. 6:30)</vt:lpstr>
      <vt:lpstr>Worry Leads to “Little Faith” OR “Little Faith” Leads to Worry (Matt. 6:30)</vt:lpstr>
      <vt:lpstr>Fear Leads to “Little Faith” OR “Little Faith” Leads to Fear (Matt. 8:26)</vt:lpstr>
      <vt:lpstr>Fear Leads to “Little Faith” OR “Little Faith” Leads to Fear (Matt. 8:26)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David.Sproule</cp:lastModifiedBy>
  <cp:revision>18</cp:revision>
  <dcterms:created xsi:type="dcterms:W3CDTF">2018-06-14T18:42:29Z</dcterms:created>
  <dcterms:modified xsi:type="dcterms:W3CDTF">2018-06-20T02:02:20Z</dcterms:modified>
</cp:coreProperties>
</file>