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798B-1525-4B0C-A6FC-938642F16C6F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24B1-BD0D-4ED9-B867-78482F5EF68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9519B5-4267-43AD-A07F-A19FB9EB66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104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798B-1525-4B0C-A6FC-938642F16C6F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24B1-BD0D-4ED9-B867-78482F5EF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544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798B-1525-4B0C-A6FC-938642F16C6F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24B1-BD0D-4ED9-B867-78482F5EF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300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A0A45F7-272F-48FA-BA6F-167E825371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281" y="897309"/>
            <a:ext cx="8694811" cy="692210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282" y="1692068"/>
            <a:ext cx="8694812" cy="5074556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1276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0888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798B-1525-4B0C-A6FC-938642F16C6F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24B1-BD0D-4ED9-B867-78482F5EF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908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798B-1525-4B0C-A6FC-938642F16C6F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24B1-BD0D-4ED9-B867-78482F5EF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170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798B-1525-4B0C-A6FC-938642F16C6F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24B1-BD0D-4ED9-B867-78482F5EF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69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798B-1525-4B0C-A6FC-938642F16C6F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24B1-BD0D-4ED9-B867-78482F5EF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87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798B-1525-4B0C-A6FC-938642F16C6F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24B1-BD0D-4ED9-B867-78482F5EF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694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798B-1525-4B0C-A6FC-938642F16C6F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24B1-BD0D-4ED9-B867-78482F5EF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461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798B-1525-4B0C-A6FC-938642F16C6F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24B1-BD0D-4ED9-B867-78482F5EF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91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E798B-1525-4B0C-A6FC-938642F16C6F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324B1-BD0D-4ED9-B867-78482F5EF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53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428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27573-CDEC-4EB9-84BE-413EFA7BE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281" y="897309"/>
            <a:ext cx="8694811" cy="1612978"/>
          </a:xfrm>
        </p:spPr>
        <p:txBody>
          <a:bodyPr>
            <a:normAutofit fontScale="90000"/>
          </a:bodyPr>
          <a:lstStyle/>
          <a:p>
            <a:r>
              <a:rPr lang="en-US" dirty="0"/>
              <a:t>In some parts of Biblical history,</a:t>
            </a:r>
            <a:br>
              <a:rPr lang="en-US" dirty="0"/>
            </a:br>
            <a:r>
              <a:rPr lang="en-US" dirty="0"/>
              <a:t>Egypt was a REFUGE </a:t>
            </a:r>
            <a:r>
              <a:rPr lang="en-US" u="sng" dirty="0"/>
              <a:t>TO</a:t>
            </a:r>
            <a:r>
              <a:rPr lang="en-US" dirty="0"/>
              <a:t> which Bible characters fled </a:t>
            </a:r>
            <a:r>
              <a:rPr lang="en-US" u="sng" dirty="0"/>
              <a:t>FOR</a:t>
            </a:r>
            <a:r>
              <a:rPr lang="en-US" dirty="0"/>
              <a:t> deliverance.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20151-9013-4E7D-844D-AB3914D0F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282" y="2605176"/>
            <a:ext cx="8694812" cy="4161447"/>
          </a:xfrm>
        </p:spPr>
        <p:txBody>
          <a:bodyPr>
            <a:normAutofit/>
          </a:bodyPr>
          <a:lstStyle/>
          <a:p>
            <a:r>
              <a:rPr lang="en-US" dirty="0"/>
              <a:t>Abraham went to Egypt for deliverance FROM a severe famine (Gen. 12:10)</a:t>
            </a:r>
          </a:p>
          <a:p>
            <a:r>
              <a:rPr lang="en-US" dirty="0"/>
              <a:t>Joseph took Mary and young Jesus to Egypt for deliverance FROM homicidal Herod (Matt. 2:13-20)</a:t>
            </a:r>
          </a:p>
          <a:p>
            <a:r>
              <a:rPr lang="en-US" dirty="0"/>
              <a:t>Jacob and his family went to Egypt for deliverance FROM a severe famine and affliction (Acts 7:11-15; </a:t>
            </a:r>
            <a:br>
              <a:rPr lang="en-US" dirty="0"/>
            </a:br>
            <a:r>
              <a:rPr lang="en-US" dirty="0"/>
              <a:t>Gen. 41:53-57; 42:1-46:27)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7730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27573-CDEC-4EB9-84BE-413EFA7BE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281" y="897309"/>
            <a:ext cx="8694811" cy="1164404"/>
          </a:xfrm>
        </p:spPr>
        <p:txBody>
          <a:bodyPr>
            <a:normAutofit fontScale="90000"/>
          </a:bodyPr>
          <a:lstStyle/>
          <a:p>
            <a:r>
              <a:rPr lang="en-US" dirty="0"/>
              <a:t>But, in the days of Moses, God’s people needed deliverance </a:t>
            </a:r>
            <a:r>
              <a:rPr lang="en-US" u="sng" dirty="0"/>
              <a:t>FROM</a:t>
            </a:r>
            <a:r>
              <a:rPr lang="en-US" dirty="0"/>
              <a:t> Egypt!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20151-9013-4E7D-844D-AB3914D0F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281" y="2156604"/>
            <a:ext cx="8758069" cy="4610020"/>
          </a:xfrm>
        </p:spPr>
        <p:txBody>
          <a:bodyPr>
            <a:normAutofit/>
          </a:bodyPr>
          <a:lstStyle/>
          <a:p>
            <a:r>
              <a:rPr lang="en-US" dirty="0"/>
              <a:t>God told Abraham of Egyptian bondage (Gen. 15:13)</a:t>
            </a:r>
          </a:p>
          <a:p>
            <a:pPr lvl="1"/>
            <a:r>
              <a:rPr lang="en-US" dirty="0"/>
              <a:t>A new ruler arose who knew not God (Ex. 1:8)</a:t>
            </a:r>
          </a:p>
          <a:p>
            <a:pPr lvl="1"/>
            <a:r>
              <a:rPr lang="en-US" dirty="0"/>
              <a:t>The new government chose to “deal shrewdly” (Ex. 1:10)</a:t>
            </a:r>
          </a:p>
          <a:p>
            <a:pPr lvl="1"/>
            <a:r>
              <a:rPr lang="en-US" dirty="0"/>
              <a:t>They set out to “afflict” God’s people (Ex. 1:11, 13-14; 5:4-19) </a:t>
            </a:r>
          </a:p>
          <a:p>
            <a:pPr lvl="1"/>
            <a:r>
              <a:rPr lang="en-US" dirty="0"/>
              <a:t>They “dealt treacherously” with God’s people (Acts 7:19)</a:t>
            </a:r>
          </a:p>
          <a:p>
            <a:pPr lvl="1"/>
            <a:r>
              <a:rPr lang="en-US" dirty="0"/>
              <a:t>They enforced population control by killing baby boys (Ex. 1:16)</a:t>
            </a:r>
          </a:p>
          <a:p>
            <a:pPr lvl="1"/>
            <a:r>
              <a:rPr lang="en-US" dirty="0"/>
              <a:t>GOD’S PEOPLE NEEDED DELIVERANCE!!!</a:t>
            </a:r>
          </a:p>
          <a:p>
            <a:r>
              <a:rPr lang="en-US" dirty="0"/>
              <a:t>God told Abraham of delivery from Egypt (Gen. 15:14)</a:t>
            </a:r>
          </a:p>
          <a:p>
            <a:pPr lvl="1"/>
            <a:r>
              <a:rPr lang="en-US" dirty="0"/>
              <a:t>“Israel groaned…and they cried out…to God” (Ex. 2:23)</a:t>
            </a:r>
          </a:p>
          <a:p>
            <a:pPr lvl="1"/>
            <a:r>
              <a:rPr lang="en-US" dirty="0"/>
              <a:t>“God heard…looked…came down to deliver” (2:24-25; 3:7-8)</a:t>
            </a:r>
          </a:p>
          <a:p>
            <a:pPr lvl="1"/>
            <a:r>
              <a:rPr lang="en-US" dirty="0"/>
              <a:t>“I am the Lord; I will bring you out…” (Ex. 6:6-8)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2860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27573-CDEC-4EB9-84BE-413EFA7BE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281" y="897309"/>
            <a:ext cx="8694811" cy="790814"/>
          </a:xfrm>
        </p:spPr>
        <p:txBody>
          <a:bodyPr>
            <a:normAutofit/>
          </a:bodyPr>
          <a:lstStyle/>
          <a:p>
            <a:r>
              <a:rPr lang="en-US" dirty="0"/>
              <a:t>The Lord Delivered Israel: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20151-9013-4E7D-844D-AB3914D0F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281" y="1811215"/>
            <a:ext cx="8758069" cy="4955409"/>
          </a:xfrm>
        </p:spPr>
        <p:txBody>
          <a:bodyPr>
            <a:normAutofit/>
          </a:bodyPr>
          <a:lstStyle/>
          <a:p>
            <a:r>
              <a:rPr lang="en-US" dirty="0"/>
              <a:t>FROM Slavery/Bondage (Ex. 6:6)</a:t>
            </a:r>
          </a:p>
          <a:p>
            <a:r>
              <a:rPr lang="en-US" dirty="0"/>
              <a:t>THROUGH Water (Ex. 14:1-29; 1 Cor. 10:1-2)</a:t>
            </a:r>
          </a:p>
          <a:p>
            <a:r>
              <a:rPr lang="en-US" dirty="0"/>
              <a:t>INTO a new relationship with Him (Ex. 6:7)</a:t>
            </a:r>
          </a:p>
          <a:p>
            <a:r>
              <a:rPr lang="en-US" dirty="0"/>
              <a:t>FOR the purpose of honoring, glorifying &amp; serving Him (Deut. 6:1-25; Isa. 43:7)</a:t>
            </a:r>
          </a:p>
          <a:p>
            <a:r>
              <a:rPr lang="en-US" dirty="0"/>
              <a:t>UNTO a Promised Land (Ex. 6:8)</a:t>
            </a:r>
          </a:p>
          <a:p>
            <a:r>
              <a:rPr lang="en-US" dirty="0"/>
              <a:t>The Lord continually reminded, “I am the Lord who brought you out of Egypt” (Num. 15:41; Deut. 5:6; </a:t>
            </a:r>
            <a:br>
              <a:rPr lang="en-US" dirty="0"/>
            </a:br>
            <a:r>
              <a:rPr lang="en-US" dirty="0"/>
              <a:t>1 Sam. 10:18; Mic. 6:4)</a:t>
            </a:r>
          </a:p>
        </p:txBody>
      </p:sp>
    </p:spTree>
    <p:extLst>
      <p:ext uri="{BB962C8B-B14F-4D97-AF65-F5344CB8AC3E}">
        <p14:creationId xmlns:p14="http://schemas.microsoft.com/office/powerpoint/2010/main" val="21288852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27573-CDEC-4EB9-84BE-413EFA7BE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281" y="897308"/>
            <a:ext cx="8694811" cy="1318354"/>
          </a:xfrm>
        </p:spPr>
        <p:txBody>
          <a:bodyPr>
            <a:normAutofit/>
          </a:bodyPr>
          <a:lstStyle/>
          <a:p>
            <a:r>
              <a:rPr lang="en-US" dirty="0"/>
              <a:t>We Are Delivered in the Same Way that Israel Was Delivered from Egypt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20151-9013-4E7D-844D-AB3914D0F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281" y="2215662"/>
            <a:ext cx="8758069" cy="45509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God CAME DOWN to deliver His people UP to heaven (Heb. 2:9-10; John 1:1-14; Phil. 2:5-11)</a:t>
            </a:r>
          </a:p>
          <a:p>
            <a:r>
              <a:rPr lang="en-US" dirty="0"/>
              <a:t>FROM Slavery (Rom. 6:1-23; John 8:34; 2 Pet. 2:19)</a:t>
            </a:r>
          </a:p>
          <a:p>
            <a:r>
              <a:rPr lang="en-US" dirty="0"/>
              <a:t>THROUGH Water (Rom. 6:3-7; 1 Pet. 3:20-21; Acts 2:38)</a:t>
            </a:r>
          </a:p>
          <a:p>
            <a:r>
              <a:rPr lang="en-US" dirty="0"/>
              <a:t>INTO a new relationship with Him (Gal. 3:26-27)</a:t>
            </a:r>
          </a:p>
          <a:p>
            <a:r>
              <a:rPr lang="en-US" dirty="0"/>
              <a:t>FOR the purpose of honoring, glorifying &amp; serving Him (1 Cor. 10:31; Col. 3:17, 23)</a:t>
            </a:r>
          </a:p>
          <a:p>
            <a:r>
              <a:rPr lang="en-US" dirty="0"/>
              <a:t>UNTO a Promised Land (Heb. 4:1-9; 1 Pet. 1:3-5)</a:t>
            </a:r>
          </a:p>
          <a:p>
            <a:r>
              <a:rPr lang="en-US" dirty="0"/>
              <a:t>We need to be continually reminded that it is the Lord who has delivered us!</a:t>
            </a:r>
          </a:p>
        </p:txBody>
      </p:sp>
    </p:spTree>
    <p:extLst>
      <p:ext uri="{BB962C8B-B14F-4D97-AF65-F5344CB8AC3E}">
        <p14:creationId xmlns:p14="http://schemas.microsoft.com/office/powerpoint/2010/main" val="27722320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27573-CDEC-4EB9-84BE-413EFA7BE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281" y="897308"/>
            <a:ext cx="8694811" cy="1318354"/>
          </a:xfrm>
        </p:spPr>
        <p:txBody>
          <a:bodyPr>
            <a:normAutofit/>
          </a:bodyPr>
          <a:lstStyle/>
          <a:p>
            <a:r>
              <a:rPr lang="en-US" dirty="0"/>
              <a:t>We Need to Keep in Mind the DANGER of Returning to an Un-Delivered 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20151-9013-4E7D-844D-AB3914D0F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281" y="2286000"/>
            <a:ext cx="8758069" cy="4480624"/>
          </a:xfrm>
        </p:spPr>
        <p:txBody>
          <a:bodyPr>
            <a:normAutofit/>
          </a:bodyPr>
          <a:lstStyle/>
          <a:p>
            <a:r>
              <a:rPr lang="en-US" dirty="0"/>
              <a:t>Israel “in their hearts they turned back to Egypt” (Acts 7:39)</a:t>
            </a:r>
          </a:p>
          <a:p>
            <a:r>
              <a:rPr lang="en-US" dirty="0"/>
              <a:t>Israel turned away from the God who delivered them (Acts 7:40-41)</a:t>
            </a:r>
          </a:p>
          <a:p>
            <a:r>
              <a:rPr lang="en-US" dirty="0"/>
              <a:t>We must guard against becoming “again entangled” in the world and “overcome” and “enslaved” to the ways of evil (2 Pet. 2:20-22)</a:t>
            </a:r>
          </a:p>
          <a:p>
            <a:r>
              <a:rPr lang="en-US" dirty="0"/>
              <a:t>Once we’re delivered, we must “work” to remain delivered by God (Phil. 2:12-13) </a:t>
            </a:r>
          </a:p>
        </p:txBody>
      </p:sp>
    </p:spTree>
    <p:extLst>
      <p:ext uri="{BB962C8B-B14F-4D97-AF65-F5344CB8AC3E}">
        <p14:creationId xmlns:p14="http://schemas.microsoft.com/office/powerpoint/2010/main" val="26376808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1058</TotalTime>
  <Words>533</Words>
  <Application>Microsoft Office PowerPoint</Application>
  <PresentationFormat>On-screen Show (4:3)</PresentationFormat>
  <Paragraphs>37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In some parts of Biblical history, Egypt was a REFUGE TO which Bible characters fled FOR deliverance.</vt:lpstr>
      <vt:lpstr>But, in the days of Moses, God’s people needed deliverance FROM Egypt!</vt:lpstr>
      <vt:lpstr>The Lord Delivered Israel:</vt:lpstr>
      <vt:lpstr>We Are Delivered in the Same Way that Israel Was Delivered from Egypt</vt:lpstr>
      <vt:lpstr>We Need to Keep in Mind the DANGER of Returning to an Un-Delivered State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10</cp:revision>
  <dcterms:created xsi:type="dcterms:W3CDTF">2018-06-14T18:42:29Z</dcterms:created>
  <dcterms:modified xsi:type="dcterms:W3CDTF">2018-06-17T20:22:40Z</dcterms:modified>
</cp:coreProperties>
</file>