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63" r:id="rId6"/>
    <p:sldId id="260" r:id="rId7"/>
    <p:sldId id="266" r:id="rId8"/>
    <p:sldId id="259" r:id="rId9"/>
    <p:sldId id="265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E5D4-FB2B-4A8E-9811-827ADE0BAEBB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FAF7-6B65-46D7-9CDF-F9824F8A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6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E5D4-FB2B-4A8E-9811-827ADE0BAEBB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FAF7-6B65-46D7-9CDF-F9824F8A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1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E5D4-FB2B-4A8E-9811-827ADE0BAEBB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FAF7-6B65-46D7-9CDF-F9824F8A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E5D4-FB2B-4A8E-9811-827ADE0BAEBB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FAF7-6B65-46D7-9CDF-F9824F8A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5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E5D4-FB2B-4A8E-9811-827ADE0BAEBB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FAF7-6B65-46D7-9CDF-F9824F8A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64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E5D4-FB2B-4A8E-9811-827ADE0BAEBB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FAF7-6B65-46D7-9CDF-F9824F8A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2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E5D4-FB2B-4A8E-9811-827ADE0BAEBB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FAF7-6B65-46D7-9CDF-F9824F8A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0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E5D4-FB2B-4A8E-9811-827ADE0BAEBB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FAF7-6B65-46D7-9CDF-F9824F8A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E5D4-FB2B-4A8E-9811-827ADE0BAEBB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FAF7-6B65-46D7-9CDF-F9824F8A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5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E5D4-FB2B-4A8E-9811-827ADE0BAEBB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FAF7-6B65-46D7-9CDF-F9824F8A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4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E5D4-FB2B-4A8E-9811-827ADE0BAEBB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FAF7-6B65-46D7-9CDF-F9824F8A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4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3E5D4-FB2B-4A8E-9811-827ADE0BAEBB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7FAF7-6B65-46D7-9CDF-F9824F8A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4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8000" r="-1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0CFB-2C36-4D07-AD6C-7464C0A43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061" y="5638799"/>
            <a:ext cx="7772400" cy="100530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 Introduction</a:t>
            </a:r>
          </a:p>
        </p:txBody>
      </p:sp>
    </p:spTree>
    <p:extLst>
      <p:ext uri="{BB962C8B-B14F-4D97-AF65-F5344CB8AC3E}">
        <p14:creationId xmlns:p14="http://schemas.microsoft.com/office/powerpoint/2010/main" val="44472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7033-2870-49DE-8E45-78487A15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6" y="118533"/>
            <a:ext cx="8873065" cy="1325563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Vacation Bible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E0606-4CC9-42D6-B7A0-D6708155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7" y="1612053"/>
            <a:ext cx="8873066" cy="5127414"/>
          </a:xfrm>
        </p:spPr>
        <p:txBody>
          <a:bodyPr>
            <a:normAutofit/>
          </a:bodyPr>
          <a:lstStyle/>
          <a:p>
            <a:r>
              <a:rPr lang="en-US" sz="3600" dirty="0"/>
              <a:t>Summer time opportunity for Bible instruction.</a:t>
            </a:r>
          </a:p>
          <a:p>
            <a:r>
              <a:rPr lang="en-US" sz="3600" dirty="0"/>
              <a:t>An opportunity to invite friends and kids for an event.</a:t>
            </a:r>
          </a:p>
          <a:p>
            <a:r>
              <a:rPr lang="en-US" sz="3600" dirty="0"/>
              <a:t>An opportunity to get involved with the congregation. </a:t>
            </a:r>
          </a:p>
        </p:txBody>
      </p:sp>
    </p:spTree>
    <p:extLst>
      <p:ext uri="{BB962C8B-B14F-4D97-AF65-F5344CB8AC3E}">
        <p14:creationId xmlns:p14="http://schemas.microsoft.com/office/powerpoint/2010/main" val="229607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A6ED32-A1D1-4141-B36C-B1A30E79A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391" y="114159"/>
            <a:ext cx="7268818" cy="66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7033-2870-49DE-8E45-78487A15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6" y="118533"/>
            <a:ext cx="8873065" cy="1325563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Egypt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63DB4F-6C6E-413D-A9D8-375FE20EE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5" y="1444096"/>
            <a:ext cx="8873065" cy="529537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Egypt was first mentioned in connection with Abraham. (Genesis 12:10)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Egypt would be the place of the birth of the Hebrew nation. (Genesis 15:13-18)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Joseph in Egypt (Genesis 37:28)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Exodus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Put Egypt away (Joshua 24:14-15)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Remember (Deuteronomy 15:15; 16:12; 24:17-22)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2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C2F18A-CCB7-44B3-912E-2C47FB6BF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33" y="385762"/>
            <a:ext cx="7382934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39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7033-2870-49DE-8E45-78487A15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6" y="118533"/>
            <a:ext cx="8873065" cy="1325563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Jericho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63DB4F-6C6E-413D-A9D8-375FE20EE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5" y="1444096"/>
            <a:ext cx="8873065" cy="529537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One of the oldest cities dates back 10,000 years.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Israelites camped opposite it in Moab (Numbers 22:1)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Very affluent and large walled city.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Spies (Joshua 2:1-24)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Conquest (Joshua 6:1-27)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Bestowed to the tribe of Benjamin.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Hiel</a:t>
            </a:r>
            <a:r>
              <a:rPr lang="en-US" dirty="0"/>
              <a:t> the </a:t>
            </a:r>
            <a:r>
              <a:rPr lang="en-US" dirty="0" err="1"/>
              <a:t>Bethelite</a:t>
            </a:r>
            <a:r>
              <a:rPr lang="en-US" dirty="0"/>
              <a:t> (1 Kings 16:34)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Herod the Great built a fortress there, and died in it.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Jesus gave sight to the blind men (Matthew 20:30)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Descendant of Rahab ate with Zacchaeus (Luke 19:1-10)</a:t>
            </a:r>
          </a:p>
        </p:txBody>
      </p:sp>
    </p:spTree>
    <p:extLst>
      <p:ext uri="{BB962C8B-B14F-4D97-AF65-F5344CB8AC3E}">
        <p14:creationId xmlns:p14="http://schemas.microsoft.com/office/powerpoint/2010/main" val="276204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51098F-76DD-418B-A29F-F2AB3E7E4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3990"/>
            <a:ext cx="9144000" cy="450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9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7033-2870-49DE-8E45-78487A15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6" y="118533"/>
            <a:ext cx="8873065" cy="1325563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Galilee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63DB4F-6C6E-413D-A9D8-375FE20EE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5" y="1444096"/>
            <a:ext cx="8873065" cy="529537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Solomon gave 20 cities from this region to the king of </a:t>
            </a:r>
            <a:r>
              <a:rPr lang="en-US" dirty="0" err="1"/>
              <a:t>Tyer</a:t>
            </a:r>
            <a:r>
              <a:rPr lang="en-US" dirty="0"/>
              <a:t> for payment for cedar, juniper and gold Lebanon (1 Kings 9:11)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 the time of Jesus Israel was divided into 3 sectors (Judea, Samaria and Galilee).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Prophecy (Isaiah 9:1; Matthew 4:12-17)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Jesus’ early ministry was centered in this area and around the lake. (Sea of </a:t>
            </a:r>
            <a:r>
              <a:rPr lang="en-US" dirty="0" err="1"/>
              <a:t>Chinnereth</a:t>
            </a:r>
            <a:r>
              <a:rPr lang="en-US" dirty="0"/>
              <a:t>, Lake Gennesaret, Lake Tiberius, Sea of Galilee)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“I will go ahead of you to Galilee” (Matthew 26:32; 28:6-10)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0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9B50C4-BCBC-4AE3-8D11-E83022895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0" y="0"/>
            <a:ext cx="9018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79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7033-2870-49DE-8E45-78487A15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6" y="118533"/>
            <a:ext cx="8873065" cy="1325563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Jerusalem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E0606-4CC9-42D6-B7A0-D6708155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7" y="1612053"/>
            <a:ext cx="8873066" cy="51274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Its ancient name was Salem. (Genesis 14:18; Psalm 76:2)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Abraham made an offering there. (Genesis 22:1-24)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temple was built by Solomon there (2 Chronicles 3:1)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Israelites were never able to completely drive out the Jebusites until David (2 Samuel 5:7)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During the life of Jesus Jerusalem looked very different.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Events of Jesus’ life.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Prophecy (Micah 4:1-3; Acts 2)</a:t>
            </a:r>
          </a:p>
        </p:txBody>
      </p:sp>
    </p:spTree>
    <p:extLst>
      <p:ext uri="{BB962C8B-B14F-4D97-AF65-F5344CB8AC3E}">
        <p14:creationId xmlns:p14="http://schemas.microsoft.com/office/powerpoint/2010/main" val="389797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718</TotalTime>
  <Words>350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Wingdings</vt:lpstr>
      <vt:lpstr>Office Theme</vt:lpstr>
      <vt:lpstr>An Introduction</vt:lpstr>
      <vt:lpstr>PowerPoint Presentation</vt:lpstr>
      <vt:lpstr>Egypt</vt:lpstr>
      <vt:lpstr>PowerPoint Presentation</vt:lpstr>
      <vt:lpstr>Jericho</vt:lpstr>
      <vt:lpstr>PowerPoint Presentation</vt:lpstr>
      <vt:lpstr>Galilee</vt:lpstr>
      <vt:lpstr>PowerPoint Presentation</vt:lpstr>
      <vt:lpstr>Jerusalem</vt:lpstr>
      <vt:lpstr>Vacation Bible School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</dc:title>
  <dc:creator>Josh Blackmer</dc:creator>
  <cp:lastModifiedBy>Josh Blackmer</cp:lastModifiedBy>
  <cp:revision>20</cp:revision>
  <dcterms:created xsi:type="dcterms:W3CDTF">2018-06-17T00:46:31Z</dcterms:created>
  <dcterms:modified xsi:type="dcterms:W3CDTF">2018-06-17T12:45:30Z</dcterms:modified>
</cp:coreProperties>
</file>