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58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34580" autoAdjust="0"/>
    <p:restoredTop sz="86410"/>
  </p:normalViewPr>
  <p:slideViewPr>
    <p:cSldViewPr snapToGrid="0">
      <p:cViewPr varScale="1">
        <p:scale>
          <a:sx n="82" d="100"/>
          <a:sy n="82" d="100"/>
        </p:scale>
        <p:origin x="108" y="57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26ADF-72AA-4C93-9418-8B680BF41812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C9D9-4644-45DC-B886-AAB573B686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750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26ADF-72AA-4C93-9418-8B680BF41812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C9D9-4644-45DC-B886-AAB573B686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670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26ADF-72AA-4C93-9418-8B680BF41812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C9D9-4644-45DC-B886-AAB573B686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489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26ADF-72AA-4C93-9418-8B680BF41812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C9D9-4644-45DC-B886-AAB573B686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942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26ADF-72AA-4C93-9418-8B680BF41812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C9D9-4644-45DC-B886-AAB573B686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421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26ADF-72AA-4C93-9418-8B680BF41812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C9D9-4644-45DC-B886-AAB573B686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549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26ADF-72AA-4C93-9418-8B680BF41812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C9D9-4644-45DC-B886-AAB573B686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84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26ADF-72AA-4C93-9418-8B680BF41812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C9D9-4644-45DC-B886-AAB573B686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747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26ADF-72AA-4C93-9418-8B680BF41812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C9D9-4644-45DC-B886-AAB573B686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383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26ADF-72AA-4C93-9418-8B680BF41812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C9D9-4644-45DC-B886-AAB573B686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137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26ADF-72AA-4C93-9418-8B680BF41812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C9D9-4644-45DC-B886-AAB573B686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117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026ADF-72AA-4C93-9418-8B680BF41812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9C9D9-4644-45DC-B886-AAB573B686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722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A0D31-9A4D-44C2-8166-FF3AF2B8968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Eras Bold ITC" panose="020B0907030504020204" pitchFamily="34" charset="0"/>
              </a:rPr>
              <a:t>Proving the Sincerity of Your Love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92C714-0483-4A51-8CA3-599FBB52C56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Eras Medium ITC" panose="020B0602030504020804" pitchFamily="34" charset="0"/>
              </a:rPr>
              <a:t>2 Corinthians 8:1-14</a:t>
            </a:r>
          </a:p>
        </p:txBody>
      </p:sp>
    </p:spTree>
    <p:extLst>
      <p:ext uri="{BB962C8B-B14F-4D97-AF65-F5344CB8AC3E}">
        <p14:creationId xmlns:p14="http://schemas.microsoft.com/office/powerpoint/2010/main" val="3442992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BEA144-33B8-4A4B-898C-075ABB882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903" y="159026"/>
            <a:ext cx="8753061" cy="1531663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Eras Bold ITC" panose="020B0907030504020204" pitchFamily="34" charset="0"/>
              </a:rPr>
              <a:t>What Does God Want?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D13293-0CBD-4960-A775-43AC99F2E1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578" y="1690689"/>
            <a:ext cx="8727385" cy="4903717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Eras Medium ITC" panose="020B0602030504020804" pitchFamily="34" charset="0"/>
              </a:rPr>
              <a:t>The lesson learned in Moriah: </a:t>
            </a:r>
            <a:r>
              <a:rPr lang="en-US" b="1" dirty="0">
                <a:latin typeface="Eras Medium ITC" panose="020B0602030504020804" pitchFamily="34" charset="0"/>
              </a:rPr>
              <a:t>Genesis 22:1-14</a:t>
            </a:r>
          </a:p>
          <a:p>
            <a:pPr marL="0" indent="0">
              <a:buNone/>
            </a:pPr>
            <a:r>
              <a:rPr lang="en-US" b="1" dirty="0"/>
              <a:t>Verse 12</a:t>
            </a:r>
            <a:r>
              <a:rPr lang="en-US" dirty="0"/>
              <a:t>  He said, "Do not stretch out your hand against the lad, and do nothing to him; for now I know that you fear God, since you have not withheld your son, your only son, from Me.“</a:t>
            </a:r>
          </a:p>
          <a:p>
            <a:pPr marL="0" indent="0">
              <a:buNone/>
            </a:pPr>
            <a:r>
              <a:rPr lang="en-US" b="1" dirty="0"/>
              <a:t>Hosea 6:6</a:t>
            </a:r>
            <a:r>
              <a:rPr lang="en-US" dirty="0"/>
              <a:t>  For I delight in loyalty rather than sacrifice, And in the knowledge of God rather than burnt offerings.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145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BEA144-33B8-4A4B-898C-075ABB882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903" y="159026"/>
            <a:ext cx="8753061" cy="1531663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Eras Bold ITC" panose="020B0907030504020204" pitchFamily="34" charset="0"/>
              </a:rPr>
              <a:t>The Liberality of the Macedonians</a:t>
            </a:r>
            <a:br>
              <a:rPr lang="en-US" sz="3600" dirty="0">
                <a:latin typeface="Eras Bold ITC" panose="020B0907030504020204" pitchFamily="34" charset="0"/>
              </a:rPr>
            </a:br>
            <a:r>
              <a:rPr lang="en-US" sz="3600" dirty="0">
                <a:latin typeface="Eras Bold ITC" panose="020B0907030504020204" pitchFamily="34" charset="0"/>
              </a:rPr>
              <a:t>2 Corinthians 8:1-6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D13293-0CBD-4960-A775-43AC99F2E1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578" y="1690689"/>
            <a:ext cx="8727385" cy="4903717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Eras Medium ITC" panose="020B0602030504020804" pitchFamily="34" charset="0"/>
              </a:rPr>
              <a:t>The collection for the saints: </a:t>
            </a:r>
            <a:r>
              <a:rPr lang="en-US" b="1" dirty="0">
                <a:latin typeface="Eras Medium ITC" panose="020B0602030504020804" pitchFamily="34" charset="0"/>
              </a:rPr>
              <a:t>1 Corinthians 16:1-3</a:t>
            </a:r>
          </a:p>
          <a:p>
            <a:pPr marL="0" indent="0">
              <a:buNone/>
            </a:pPr>
            <a:endParaRPr lang="en-US" b="1" dirty="0">
              <a:latin typeface="Eras Medium ITC" panose="020B06020305040208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Eras Medium ITC" panose="020B0602030504020804" pitchFamily="34" charset="0"/>
              </a:rPr>
              <a:t>The churches were possibly Thessalonica, Berea and Philippi</a:t>
            </a:r>
          </a:p>
          <a:p>
            <a:pPr marL="0" indent="0">
              <a:buNone/>
            </a:pPr>
            <a:endParaRPr lang="en-US" dirty="0">
              <a:latin typeface="Eras Medium ITC" panose="020B06020305040208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Eras Medium ITC" panose="020B0602030504020804" pitchFamily="34" charset="0"/>
              </a:rPr>
              <a:t>The situation of the giving: </a:t>
            </a:r>
            <a:r>
              <a:rPr lang="en-US" b="1" dirty="0">
                <a:latin typeface="Eras Medium ITC" panose="020B0602030504020804" pitchFamily="34" charset="0"/>
              </a:rPr>
              <a:t>2 Corinthians 8:1-4</a:t>
            </a:r>
          </a:p>
          <a:p>
            <a:pPr marL="0" indent="0">
              <a:buNone/>
            </a:pPr>
            <a:endParaRPr lang="en-US" b="1" dirty="0">
              <a:latin typeface="Eras Medium ITC" panose="020B06020305040208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Eras Medium ITC" panose="020B0602030504020804" pitchFamily="34" charset="0"/>
              </a:rPr>
              <a:t>The results of the giving: </a:t>
            </a:r>
            <a:r>
              <a:rPr lang="en-US" b="1" dirty="0">
                <a:latin typeface="Eras Medium ITC" panose="020B0602030504020804" pitchFamily="34" charset="0"/>
              </a:rPr>
              <a:t>2 Corinthians 8:5-6</a:t>
            </a:r>
          </a:p>
          <a:p>
            <a:pPr marL="0" indent="0">
              <a:buNone/>
            </a:pPr>
            <a:endParaRPr lang="en-US" dirty="0">
              <a:latin typeface="Eras Medium ITC" panose="020B0602030504020804" pitchFamily="34" charset="0"/>
            </a:endParaRPr>
          </a:p>
          <a:p>
            <a:pPr marL="0" indent="0">
              <a:buNone/>
            </a:pPr>
            <a:endParaRPr lang="en-US" dirty="0">
              <a:latin typeface="Eras Medium ITC" panose="020B06020305040208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5003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BEA144-33B8-4A4B-898C-075ABB882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903" y="159026"/>
            <a:ext cx="8753061" cy="1531663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Eras Bold ITC" panose="020B0907030504020204" pitchFamily="34" charset="0"/>
              </a:rPr>
              <a:t>The Liberality of the Macedonians</a:t>
            </a:r>
            <a:br>
              <a:rPr lang="en-US" sz="3600" dirty="0">
                <a:latin typeface="Eras Bold ITC" panose="020B0907030504020204" pitchFamily="34" charset="0"/>
              </a:rPr>
            </a:br>
            <a:r>
              <a:rPr lang="en-US" sz="3600" dirty="0">
                <a:latin typeface="Eras Bold ITC" panose="020B0907030504020204" pitchFamily="34" charset="0"/>
              </a:rPr>
              <a:t>2 Corinthians 8:7-14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D13293-0CBD-4960-A775-43AC99F2E1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578" y="1690689"/>
            <a:ext cx="8727385" cy="49037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Eras Medium ITC" panose="020B0602030504020804" pitchFamily="34" charset="0"/>
              </a:rPr>
              <a:t>You abound in … </a:t>
            </a:r>
            <a:r>
              <a:rPr lang="en-US" b="1" dirty="0">
                <a:latin typeface="Eras Medium ITC" panose="020B0602030504020804" pitchFamily="34" charset="0"/>
              </a:rPr>
              <a:t>v.7</a:t>
            </a:r>
          </a:p>
          <a:p>
            <a:pPr marL="0" indent="0">
              <a:buNone/>
            </a:pPr>
            <a:endParaRPr lang="en-US" sz="1100" b="1" dirty="0">
              <a:latin typeface="Eras Medium ITC" panose="020B06020305040208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Eras Medium ITC" panose="020B0602030504020804" pitchFamily="34" charset="0"/>
              </a:rPr>
              <a:t>Liberality a proof of love </a:t>
            </a:r>
            <a:r>
              <a:rPr lang="en-US" b="1" dirty="0">
                <a:latin typeface="Eras Medium ITC" panose="020B0602030504020804" pitchFamily="34" charset="0"/>
              </a:rPr>
              <a:t>v.8</a:t>
            </a:r>
          </a:p>
          <a:p>
            <a:pPr marL="0" indent="0">
              <a:buNone/>
            </a:pPr>
            <a:endParaRPr lang="en-US" sz="1050" dirty="0">
              <a:latin typeface="Eras Medium ITC" panose="020B06020305040208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Eras Medium ITC" panose="020B0602030504020804" pitchFamily="34" charset="0"/>
              </a:rPr>
              <a:t>Christ our example </a:t>
            </a:r>
            <a:r>
              <a:rPr lang="en-US" b="1" dirty="0">
                <a:latin typeface="Eras Medium ITC" panose="020B0602030504020804" pitchFamily="34" charset="0"/>
              </a:rPr>
              <a:t>v.9</a:t>
            </a:r>
          </a:p>
          <a:p>
            <a:pPr marL="0" indent="0">
              <a:buNone/>
            </a:pPr>
            <a:r>
              <a:rPr lang="en-US" dirty="0">
                <a:latin typeface="Eras Medium ITC" panose="020B0602030504020804" pitchFamily="34" charset="0"/>
              </a:rPr>
              <a:t>	</a:t>
            </a:r>
            <a:r>
              <a:rPr lang="en-US" b="1" dirty="0">
                <a:latin typeface="Eras Medium ITC" panose="020B0602030504020804" pitchFamily="34" charset="0"/>
              </a:rPr>
              <a:t>Philippians 2:7</a:t>
            </a:r>
          </a:p>
          <a:p>
            <a:pPr marL="0" indent="0">
              <a:buNone/>
            </a:pPr>
            <a:r>
              <a:rPr lang="en-US" dirty="0">
                <a:latin typeface="Eras Medium ITC" panose="020B0602030504020804" pitchFamily="34" charset="0"/>
              </a:rPr>
              <a:t>	</a:t>
            </a:r>
            <a:r>
              <a:rPr lang="en-US" b="1" dirty="0">
                <a:latin typeface="Eras Medium ITC" panose="020B0602030504020804" pitchFamily="34" charset="0"/>
              </a:rPr>
              <a:t>Luke 9:58</a:t>
            </a:r>
          </a:p>
          <a:p>
            <a:pPr marL="0" indent="0">
              <a:buNone/>
            </a:pPr>
            <a:endParaRPr lang="en-US" sz="1000" b="1" dirty="0">
              <a:latin typeface="Eras Medium ITC" panose="020B06020305040208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Eras Medium ITC" panose="020B0602030504020804" pitchFamily="34" charset="0"/>
              </a:rPr>
              <a:t>The willing mind </a:t>
            </a:r>
            <a:r>
              <a:rPr lang="en-US" b="1" dirty="0">
                <a:latin typeface="Eras Medium ITC" panose="020B0602030504020804" pitchFamily="34" charset="0"/>
              </a:rPr>
              <a:t>v.12</a:t>
            </a:r>
          </a:p>
          <a:p>
            <a:pPr marL="0" indent="0">
              <a:buNone/>
            </a:pPr>
            <a:endParaRPr lang="en-US" sz="1000" b="1" dirty="0">
              <a:latin typeface="Eras Medium ITC" panose="020B06020305040208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Eras Medium ITC" panose="020B0602030504020804" pitchFamily="34" charset="0"/>
              </a:rPr>
              <a:t>Desire for equality </a:t>
            </a:r>
            <a:r>
              <a:rPr lang="en-US" b="1" dirty="0">
                <a:latin typeface="Eras Medium ITC" panose="020B0602030504020804" pitchFamily="34" charset="0"/>
              </a:rPr>
              <a:t>v13-14</a:t>
            </a:r>
          </a:p>
          <a:p>
            <a:pPr marL="0" indent="0">
              <a:buNone/>
            </a:pPr>
            <a:endParaRPr lang="en-US" dirty="0">
              <a:latin typeface="Eras Medium ITC" panose="020B0602030504020804" pitchFamily="34" charset="0"/>
            </a:endParaRPr>
          </a:p>
          <a:p>
            <a:pPr marL="0" indent="0">
              <a:buNone/>
            </a:pPr>
            <a:endParaRPr lang="en-US" dirty="0">
              <a:latin typeface="Eras Medium ITC" panose="020B06020305040208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1472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BEA144-33B8-4A4B-898C-075ABB882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903" y="159026"/>
            <a:ext cx="8753061" cy="1531663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Eras Bold ITC" panose="020B0907030504020204" pitchFamily="34" charset="0"/>
              </a:rPr>
              <a:t>Giving, Planned, Purposed and Promised 2 Corinthians 8:10-11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D13293-0CBD-4960-A775-43AC99F2E1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578" y="1690689"/>
            <a:ext cx="8727385" cy="49037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Eras Medium ITC" panose="020B0602030504020804" pitchFamily="34" charset="0"/>
              </a:rPr>
              <a:t>The promise of Corinth </a:t>
            </a:r>
            <a:r>
              <a:rPr lang="en-US" b="1" dirty="0">
                <a:latin typeface="Eras Medium ITC" panose="020B0602030504020804" pitchFamily="34" charset="0"/>
              </a:rPr>
              <a:t>v.10-11 </a:t>
            </a:r>
          </a:p>
          <a:p>
            <a:pPr marL="0" indent="0">
              <a:buNone/>
            </a:pPr>
            <a:r>
              <a:rPr lang="en-US" b="1" dirty="0">
                <a:latin typeface="Eras Medium ITC" panose="020B0602030504020804" pitchFamily="34" charset="0"/>
              </a:rPr>
              <a:t>	2 Corinthians 9:2</a:t>
            </a:r>
          </a:p>
          <a:p>
            <a:pPr marL="0" indent="0">
              <a:buNone/>
            </a:pPr>
            <a:endParaRPr lang="en-US" sz="1100" b="1" dirty="0">
              <a:latin typeface="Eras Medium ITC" panose="020B06020305040208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Eras Medium ITC" panose="020B0602030504020804" pitchFamily="34" charset="0"/>
              </a:rPr>
              <a:t>Living voices to encourage: </a:t>
            </a:r>
            <a:r>
              <a:rPr lang="en-US" b="1" dirty="0">
                <a:latin typeface="Eras Medium ITC" panose="020B0602030504020804" pitchFamily="34" charset="0"/>
              </a:rPr>
              <a:t>(2 Cor. 8:16,19, 21-22)</a:t>
            </a:r>
          </a:p>
          <a:p>
            <a:pPr marL="0" indent="0">
              <a:buNone/>
            </a:pPr>
            <a:endParaRPr lang="en-US" sz="1050" dirty="0">
              <a:latin typeface="Eras Medium ITC" panose="020B06020305040208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Eras Medium ITC" panose="020B0602030504020804" pitchFamily="34" charset="0"/>
              </a:rPr>
              <a:t>Natural law: </a:t>
            </a:r>
            <a:r>
              <a:rPr lang="en-US" b="1" dirty="0">
                <a:latin typeface="Eras Medium ITC" panose="020B0602030504020804" pitchFamily="34" charset="0"/>
              </a:rPr>
              <a:t>(2 Cor. 9:6)</a:t>
            </a:r>
          </a:p>
          <a:p>
            <a:pPr marL="0" indent="0">
              <a:buNone/>
            </a:pPr>
            <a:endParaRPr lang="en-US" sz="1000" b="1" dirty="0">
              <a:latin typeface="Eras Medium ITC" panose="020B06020305040208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Eras Medium ITC" panose="020B0602030504020804" pitchFamily="34" charset="0"/>
              </a:rPr>
              <a:t>Attitude: </a:t>
            </a:r>
            <a:r>
              <a:rPr lang="en-US" b="1" dirty="0">
                <a:latin typeface="Eras Medium ITC" panose="020B0602030504020804" pitchFamily="34" charset="0"/>
              </a:rPr>
              <a:t>(2 Cor. 9:7)</a:t>
            </a:r>
          </a:p>
          <a:p>
            <a:pPr marL="0" indent="0">
              <a:buNone/>
            </a:pPr>
            <a:endParaRPr lang="en-US" sz="1000" b="1" dirty="0">
              <a:latin typeface="Eras Medium ITC" panose="020B06020305040208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Eras Medium ITC" panose="020B0602030504020804" pitchFamily="34" charset="0"/>
              </a:rPr>
              <a:t>God’s help to the liberal: </a:t>
            </a:r>
            <a:r>
              <a:rPr lang="en-US" b="1" dirty="0">
                <a:latin typeface="Eras Medium ITC" panose="020B0602030504020804" pitchFamily="34" charset="0"/>
              </a:rPr>
              <a:t>(2 Cor. 9:8-11)</a:t>
            </a:r>
          </a:p>
          <a:p>
            <a:pPr marL="0" indent="0">
              <a:buNone/>
            </a:pPr>
            <a:endParaRPr lang="en-US" dirty="0">
              <a:latin typeface="Eras Medium ITC" panose="020B0602030504020804" pitchFamily="34" charset="0"/>
            </a:endParaRPr>
          </a:p>
          <a:p>
            <a:pPr marL="0" indent="0">
              <a:buNone/>
            </a:pPr>
            <a:endParaRPr lang="en-US" dirty="0">
              <a:latin typeface="Eras Medium ITC" panose="020B06020305040208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5752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BEA144-33B8-4A4B-898C-075ABB882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903" y="159026"/>
            <a:ext cx="8753061" cy="1531663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Eras Bold ITC" panose="020B0907030504020204" pitchFamily="34" charset="0"/>
              </a:rPr>
              <a:t>Things to Ponder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D13293-0CBD-4960-A775-43AC99F2E1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578" y="1690689"/>
            <a:ext cx="8727385" cy="49037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Eras Medium ITC" panose="020B0602030504020804" pitchFamily="34" charset="0"/>
              </a:rPr>
              <a:t>The amount: </a:t>
            </a:r>
            <a:r>
              <a:rPr lang="en-US" b="1" dirty="0">
                <a:latin typeface="Eras Medium ITC" panose="020B0602030504020804" pitchFamily="34" charset="0"/>
              </a:rPr>
              <a:t>Mark 12:43-44</a:t>
            </a:r>
          </a:p>
          <a:p>
            <a:pPr marL="0" indent="0">
              <a:buNone/>
            </a:pPr>
            <a:r>
              <a:rPr lang="en-US" dirty="0">
                <a:latin typeface="Eras Medium ITC" panose="020B0602030504020804" pitchFamily="34" charset="0"/>
              </a:rPr>
              <a:t>The heart: </a:t>
            </a:r>
            <a:r>
              <a:rPr lang="en-US" b="1" dirty="0">
                <a:latin typeface="Eras Medium ITC" panose="020B0602030504020804" pitchFamily="34" charset="0"/>
              </a:rPr>
              <a:t>Exodus 35:4-9</a:t>
            </a:r>
          </a:p>
          <a:p>
            <a:pPr marL="0" indent="0">
              <a:buNone/>
            </a:pPr>
            <a:r>
              <a:rPr lang="en-US" dirty="0">
                <a:latin typeface="Eras Medium ITC" panose="020B0602030504020804" pitchFamily="34" charset="0"/>
              </a:rPr>
              <a:t>Abominable offering: </a:t>
            </a:r>
            <a:r>
              <a:rPr lang="en-US" b="1" dirty="0">
                <a:latin typeface="Eras Medium ITC" panose="020B0602030504020804" pitchFamily="34" charset="0"/>
              </a:rPr>
              <a:t>Isaiah 1:11-15</a:t>
            </a:r>
          </a:p>
          <a:p>
            <a:pPr marL="0" indent="0">
              <a:buNone/>
            </a:pPr>
            <a:r>
              <a:rPr lang="en-US" dirty="0">
                <a:latin typeface="Eras Medium ITC" panose="020B0602030504020804" pitchFamily="34" charset="0"/>
              </a:rPr>
              <a:t>Covering sin: </a:t>
            </a:r>
            <a:r>
              <a:rPr lang="en-US" b="1" dirty="0">
                <a:latin typeface="Eras Medium ITC" panose="020B0602030504020804" pitchFamily="34" charset="0"/>
              </a:rPr>
              <a:t>1 Samuel 15:22-23</a:t>
            </a:r>
          </a:p>
          <a:p>
            <a:pPr marL="0" indent="0">
              <a:buNone/>
            </a:pPr>
            <a:r>
              <a:rPr lang="en-US" dirty="0">
                <a:latin typeface="Eras Medium ITC" panose="020B0602030504020804" pitchFamily="34" charset="0"/>
              </a:rPr>
              <a:t>Your Life: </a:t>
            </a:r>
            <a:r>
              <a:rPr lang="en-US" b="1" dirty="0">
                <a:latin typeface="Eras Medium ITC" panose="020B0602030504020804" pitchFamily="34" charset="0"/>
              </a:rPr>
              <a:t>Romans 12:1</a:t>
            </a:r>
          </a:p>
          <a:p>
            <a:pPr marL="0" indent="0">
              <a:buNone/>
            </a:pPr>
            <a:r>
              <a:rPr lang="en-US" dirty="0">
                <a:latin typeface="Eras Medium ITC" panose="020B0602030504020804" pitchFamily="34" charset="0"/>
              </a:rPr>
              <a:t>Love of God: </a:t>
            </a:r>
            <a:r>
              <a:rPr lang="en-US" b="1" dirty="0">
                <a:latin typeface="Eras Medium ITC" panose="020B0602030504020804" pitchFamily="34" charset="0"/>
              </a:rPr>
              <a:t>2 Corinthians 5:14</a:t>
            </a:r>
          </a:p>
          <a:p>
            <a:pPr marL="0" indent="0">
              <a:buNone/>
            </a:pPr>
            <a:r>
              <a:rPr lang="en-US" dirty="0">
                <a:latin typeface="Eras Medium ITC" panose="020B0602030504020804" pitchFamily="34" charset="0"/>
              </a:rPr>
              <a:t>Inherit 100 Fold: </a:t>
            </a:r>
            <a:r>
              <a:rPr lang="en-US" b="1" dirty="0">
                <a:latin typeface="Eras Medium ITC" panose="020B0602030504020804" pitchFamily="34" charset="0"/>
              </a:rPr>
              <a:t>Matthew 19:27-29</a:t>
            </a:r>
          </a:p>
          <a:p>
            <a:pPr marL="0" indent="0">
              <a:buNone/>
            </a:pPr>
            <a:r>
              <a:rPr lang="en-US" dirty="0">
                <a:latin typeface="Eras Medium ITC" panose="020B0602030504020804" pitchFamily="34" charset="0"/>
              </a:rPr>
              <a:t>Pressed down: </a:t>
            </a:r>
            <a:r>
              <a:rPr lang="en-US" b="1" dirty="0">
                <a:latin typeface="Eras Medium ITC" panose="020B0602030504020804" pitchFamily="34" charset="0"/>
              </a:rPr>
              <a:t>Luke 6:38</a:t>
            </a:r>
          </a:p>
          <a:p>
            <a:pPr marL="0" indent="0">
              <a:buNone/>
            </a:pPr>
            <a:endParaRPr lang="en-US" dirty="0">
              <a:latin typeface="Eras Medium ITC" panose="020B0602030504020804" pitchFamily="34" charset="0"/>
            </a:endParaRPr>
          </a:p>
          <a:p>
            <a:pPr marL="0" indent="0">
              <a:buNone/>
            </a:pPr>
            <a:endParaRPr lang="en-US" dirty="0">
              <a:latin typeface="Eras Medium ITC" panose="020B06020305040208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1613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34409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584</TotalTime>
  <Words>155</Words>
  <Application>Microsoft Office PowerPoint</Application>
  <PresentationFormat>On-screen Show (4:3)</PresentationFormat>
  <Paragraphs>46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Eras Bold ITC</vt:lpstr>
      <vt:lpstr>Eras Medium ITC</vt:lpstr>
      <vt:lpstr>Office Theme</vt:lpstr>
      <vt:lpstr>Proving the Sincerity of Your Love</vt:lpstr>
      <vt:lpstr>What Does God Want?</vt:lpstr>
      <vt:lpstr>The Liberality of the Macedonians 2 Corinthians 8:1-6</vt:lpstr>
      <vt:lpstr>The Liberality of the Macedonians 2 Corinthians 8:7-14</vt:lpstr>
      <vt:lpstr>Giving, Planned, Purposed and Promised 2 Corinthians 8:10-11</vt:lpstr>
      <vt:lpstr>Things to Ponder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Proving the Sincerity of Your Love</dc:title>
  <dc:creator>Josh Blackmer</dc:creator>
  <cp:lastModifiedBy>Operator</cp:lastModifiedBy>
  <cp:revision>15</cp:revision>
  <dcterms:created xsi:type="dcterms:W3CDTF">2018-02-03T21:02:22Z</dcterms:created>
  <dcterms:modified xsi:type="dcterms:W3CDTF">2018-02-04T13:58:56Z</dcterms:modified>
</cp:coreProperties>
</file>