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5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1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1" y="1255222"/>
            <a:ext cx="8487293" cy="709787"/>
          </a:xfr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2" y="2136371"/>
            <a:ext cx="8748105" cy="472162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7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1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8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2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0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0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1E1B-A261-4731-AE64-B1105ADBC63E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BC64-2235-47D5-8809-6E564D5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8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3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“steward” </a:t>
            </a:r>
          </a:p>
          <a:p>
            <a:pPr lvl="1"/>
            <a:r>
              <a:rPr lang="en-US" sz="2800" dirty="0" smtClean="0"/>
              <a:t>Someone </a:t>
            </a:r>
            <a:r>
              <a:rPr lang="en-US" sz="2800" dirty="0"/>
              <a:t>who manages, cares for another’s property and seeks to improve and increase its worth to the </a:t>
            </a:r>
            <a:r>
              <a:rPr lang="en-US" sz="2800" dirty="0" smtClean="0"/>
              <a:t>owner</a:t>
            </a:r>
          </a:p>
          <a:p>
            <a:r>
              <a:rPr lang="en-US" dirty="0" smtClean="0"/>
              <a:t>Aim of Today’s Lesson</a:t>
            </a:r>
          </a:p>
          <a:p>
            <a:pPr lvl="1"/>
            <a:r>
              <a:rPr lang="en-US" sz="2800" dirty="0"/>
              <a:t>To show that by divine right, we do not belong to ourselves, but owe all we are unto God, Who has just claim on </a:t>
            </a:r>
            <a:r>
              <a:rPr lang="en-US" sz="2800" dirty="0" smtClean="0"/>
              <a:t>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50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Belong to God—By Divine Right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are His – By right of </a:t>
            </a:r>
            <a:r>
              <a:rPr lang="en-US" dirty="0" smtClean="0"/>
              <a:t>creation</a:t>
            </a:r>
            <a:endParaRPr lang="en-US" dirty="0"/>
          </a:p>
          <a:p>
            <a:pPr lvl="1"/>
            <a:r>
              <a:rPr lang="en-US" dirty="0" smtClean="0"/>
              <a:t>Isa</a:t>
            </a:r>
            <a:r>
              <a:rPr lang="en-US" dirty="0"/>
              <a:t>. 43:1, </a:t>
            </a:r>
            <a:r>
              <a:rPr lang="en-US" dirty="0" smtClean="0"/>
              <a:t>7; </a:t>
            </a:r>
            <a:r>
              <a:rPr lang="en-US" dirty="0"/>
              <a:t>Gen. </a:t>
            </a:r>
            <a:r>
              <a:rPr lang="en-US" dirty="0" smtClean="0"/>
              <a:t>2:7; </a:t>
            </a:r>
            <a:r>
              <a:rPr lang="en-US" dirty="0"/>
              <a:t>Ezek. </a:t>
            </a:r>
            <a:r>
              <a:rPr lang="en-US" dirty="0" smtClean="0"/>
              <a:t>18:4; </a:t>
            </a:r>
            <a:r>
              <a:rPr lang="en-US" dirty="0"/>
              <a:t>John </a:t>
            </a:r>
            <a:r>
              <a:rPr lang="en-US" dirty="0" smtClean="0"/>
              <a:t>1:1-3; </a:t>
            </a:r>
            <a:r>
              <a:rPr lang="en-US" dirty="0"/>
              <a:t>Rom. 14:8 </a:t>
            </a:r>
          </a:p>
          <a:p>
            <a:r>
              <a:rPr lang="en-US" dirty="0" smtClean="0"/>
              <a:t>We </a:t>
            </a:r>
            <a:r>
              <a:rPr lang="en-US" dirty="0"/>
              <a:t>are His – By right of providential protection &amp; </a:t>
            </a:r>
            <a:r>
              <a:rPr lang="en-US" dirty="0" smtClean="0"/>
              <a:t>care</a:t>
            </a:r>
            <a:endParaRPr lang="en-US" dirty="0"/>
          </a:p>
          <a:p>
            <a:pPr lvl="1"/>
            <a:r>
              <a:rPr lang="en-US" dirty="0" smtClean="0"/>
              <a:t>Heb</a:t>
            </a:r>
            <a:r>
              <a:rPr lang="en-US" dirty="0"/>
              <a:t>. </a:t>
            </a:r>
            <a:r>
              <a:rPr lang="en-US" dirty="0" smtClean="0"/>
              <a:t>1:1-3; </a:t>
            </a:r>
            <a:r>
              <a:rPr lang="en-US" dirty="0"/>
              <a:t>Gen. </a:t>
            </a:r>
            <a:r>
              <a:rPr lang="en-US" dirty="0" smtClean="0"/>
              <a:t>1:24; </a:t>
            </a:r>
            <a:r>
              <a:rPr lang="en-US" dirty="0"/>
              <a:t>Gen. </a:t>
            </a:r>
            <a:r>
              <a:rPr lang="en-US" dirty="0" smtClean="0"/>
              <a:t>8:22</a:t>
            </a:r>
            <a:endParaRPr lang="en-US" dirty="0"/>
          </a:p>
          <a:p>
            <a:pPr lvl="1"/>
            <a:r>
              <a:rPr lang="en-US" dirty="0" smtClean="0"/>
              <a:t>Matt</a:t>
            </a:r>
            <a:r>
              <a:rPr lang="en-US" dirty="0"/>
              <a:t>. </a:t>
            </a:r>
            <a:r>
              <a:rPr lang="en-US" dirty="0" smtClean="0"/>
              <a:t>5:45; 6:26</a:t>
            </a:r>
            <a:r>
              <a:rPr lang="en-US" dirty="0"/>
              <a:t>, </a:t>
            </a:r>
            <a:r>
              <a:rPr lang="en-US" dirty="0" smtClean="0"/>
              <a:t>28; Rom. 8:28</a:t>
            </a:r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are His – By right of </a:t>
            </a:r>
            <a:r>
              <a:rPr lang="en-US" dirty="0" smtClean="0"/>
              <a:t>purchase</a:t>
            </a:r>
          </a:p>
          <a:p>
            <a:pPr lvl="1"/>
            <a:r>
              <a:rPr lang="en-US" dirty="0" smtClean="0"/>
              <a:t>Acts 20:28; </a:t>
            </a:r>
            <a:r>
              <a:rPr lang="en-US" dirty="0"/>
              <a:t>1 Cor. </a:t>
            </a:r>
            <a:r>
              <a:rPr lang="en-US" dirty="0" smtClean="0"/>
              <a:t>6:19-20; </a:t>
            </a:r>
            <a:r>
              <a:rPr lang="en-US" dirty="0"/>
              <a:t>1 Pet. </a:t>
            </a:r>
            <a:r>
              <a:rPr lang="en-US" dirty="0" smtClean="0"/>
              <a:t>1:18-19; John 3:16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Is a 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3" y="2136371"/>
            <a:ext cx="8676629" cy="47216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</a:t>
            </a:r>
            <a:r>
              <a:rPr lang="en-US" dirty="0"/>
              <a:t>life comes from </a:t>
            </a:r>
            <a:r>
              <a:rPr lang="en-US" dirty="0" smtClean="0"/>
              <a:t>God</a:t>
            </a:r>
          </a:p>
          <a:p>
            <a:pPr lvl="1"/>
            <a:r>
              <a:rPr lang="en-US" dirty="0" smtClean="0"/>
              <a:t>Acts 17:24-28; Gen. 2:7; </a:t>
            </a:r>
            <a:r>
              <a:rPr lang="en-US" dirty="0"/>
              <a:t>Col </a:t>
            </a:r>
            <a:r>
              <a:rPr lang="en-US" dirty="0" smtClean="0"/>
              <a:t>1:16-17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Lord wants and deserves us, our bodies, and all we </a:t>
            </a:r>
            <a:r>
              <a:rPr lang="en-US" dirty="0" smtClean="0"/>
              <a:t>are</a:t>
            </a:r>
            <a:endParaRPr lang="en-US" dirty="0"/>
          </a:p>
          <a:p>
            <a:pPr lvl="1"/>
            <a:r>
              <a:rPr lang="en-US" dirty="0" smtClean="0"/>
              <a:t>1 </a:t>
            </a:r>
            <a:r>
              <a:rPr lang="en-US" dirty="0"/>
              <a:t>Cor. </a:t>
            </a:r>
            <a:r>
              <a:rPr lang="en-US" dirty="0" smtClean="0"/>
              <a:t>6:19-20; Rom</a:t>
            </a:r>
            <a:r>
              <a:rPr lang="en-US" dirty="0"/>
              <a:t>. </a:t>
            </a:r>
            <a:r>
              <a:rPr lang="en-US" dirty="0" smtClean="0"/>
              <a:t>12:1; </a:t>
            </a:r>
            <a:r>
              <a:rPr lang="en-US" dirty="0"/>
              <a:t>2 Cor. 8:5 </a:t>
            </a:r>
          </a:p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dirty="0" smtClean="0"/>
              <a:t>(and must) use </a:t>
            </a:r>
            <a:r>
              <a:rPr lang="en-US" dirty="0"/>
              <a:t>every bit of ourselves for </a:t>
            </a:r>
            <a:r>
              <a:rPr lang="en-US" dirty="0" smtClean="0"/>
              <a:t>God</a:t>
            </a:r>
          </a:p>
          <a:p>
            <a:pPr lvl="1"/>
            <a:r>
              <a:rPr lang="en-US" dirty="0" smtClean="0"/>
              <a:t>Tongue (Psa. 35:28)</a:t>
            </a:r>
            <a:endParaRPr lang="en-US" dirty="0"/>
          </a:p>
          <a:p>
            <a:pPr lvl="1"/>
            <a:r>
              <a:rPr lang="en-US" dirty="0" smtClean="0"/>
              <a:t>Hands (</a:t>
            </a:r>
            <a:r>
              <a:rPr lang="en-US" dirty="0" err="1" smtClean="0"/>
              <a:t>Ecc</a:t>
            </a:r>
            <a:r>
              <a:rPr lang="en-US" dirty="0" smtClean="0"/>
              <a:t>. 9:10)</a:t>
            </a:r>
          </a:p>
          <a:p>
            <a:pPr lvl="1"/>
            <a:r>
              <a:rPr lang="en-US" dirty="0" smtClean="0"/>
              <a:t>Feet (Psa. 119:59)</a:t>
            </a:r>
          </a:p>
          <a:p>
            <a:r>
              <a:rPr lang="en-US" dirty="0" smtClean="0"/>
              <a:t>There </a:t>
            </a:r>
            <a:r>
              <a:rPr lang="en-US" dirty="0"/>
              <a:t>is nothing a person can give Christ that is a greater gift than </a:t>
            </a:r>
            <a:r>
              <a:rPr lang="en-US" dirty="0" smtClean="0"/>
              <a:t>self</a:t>
            </a:r>
            <a:endParaRPr lang="en-US" dirty="0"/>
          </a:p>
          <a:p>
            <a:r>
              <a:rPr lang="en-US" dirty="0" smtClean="0"/>
              <a:t>Christ </a:t>
            </a:r>
            <a:r>
              <a:rPr lang="en-US" dirty="0"/>
              <a:t>requires complete dedication to His </a:t>
            </a:r>
            <a:r>
              <a:rPr lang="en-US" dirty="0" smtClean="0"/>
              <a:t>cause</a:t>
            </a:r>
          </a:p>
          <a:p>
            <a:pPr lvl="1"/>
            <a:r>
              <a:rPr lang="en-US" dirty="0" smtClean="0"/>
              <a:t>Matt</a:t>
            </a:r>
            <a:r>
              <a:rPr lang="en-US" dirty="0"/>
              <a:t>. </a:t>
            </a:r>
            <a:r>
              <a:rPr lang="en-US" dirty="0" smtClean="0"/>
              <a:t>22:37; Prov</a:t>
            </a:r>
            <a:r>
              <a:rPr lang="en-US" dirty="0"/>
              <a:t>. </a:t>
            </a:r>
            <a:r>
              <a:rPr lang="en-US" dirty="0" smtClean="0"/>
              <a:t>23:26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63338" y="4021551"/>
            <a:ext cx="4572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3088" lvl="1" indent="-228600">
              <a:lnSpc>
                <a:spcPct val="80000"/>
              </a:lnSpc>
              <a:spcBef>
                <a:spcPts val="500"/>
              </a:spcBef>
              <a:buFont typeface="Calibri" panose="020F0502020204030204" pitchFamily="34" charset="0"/>
              <a:buChar char="−"/>
            </a:pPr>
            <a:r>
              <a:rPr lang="en-US" sz="2400" b="1" dirty="0">
                <a:solidFill>
                  <a:prstClr val="white"/>
                </a:solidFill>
              </a:rPr>
              <a:t>Eyes (Matt. 6:22; John 4:35)</a:t>
            </a:r>
          </a:p>
          <a:p>
            <a:pPr marL="573088" lvl="1" indent="-228600">
              <a:lnSpc>
                <a:spcPct val="80000"/>
              </a:lnSpc>
              <a:spcBef>
                <a:spcPts val="500"/>
              </a:spcBef>
              <a:buFont typeface="Calibri" panose="020F0502020204030204" pitchFamily="34" charset="0"/>
              <a:buChar char="−"/>
            </a:pPr>
            <a:r>
              <a:rPr lang="en-US" sz="2400" b="1" dirty="0">
                <a:solidFill>
                  <a:prstClr val="white"/>
                </a:solidFill>
              </a:rPr>
              <a:t>Ears (Rev. 2:29)</a:t>
            </a:r>
          </a:p>
        </p:txBody>
      </p:sp>
    </p:spTree>
    <p:extLst>
      <p:ext uri="{BB962C8B-B14F-4D97-AF65-F5344CB8AC3E}">
        <p14:creationId xmlns:p14="http://schemas.microsoft.com/office/powerpoint/2010/main" val="30287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3" y="2136371"/>
            <a:ext cx="8676629" cy="4721629"/>
          </a:xfrm>
        </p:spPr>
        <p:txBody>
          <a:bodyPr>
            <a:normAutofit/>
          </a:bodyPr>
          <a:lstStyle/>
          <a:p>
            <a:r>
              <a:rPr lang="en-US" dirty="0"/>
              <a:t>We belong to God by Divine Right</a:t>
            </a:r>
            <a:endParaRPr lang="en-US" sz="4000" dirty="0"/>
          </a:p>
          <a:p>
            <a:pPr lvl="1"/>
            <a:r>
              <a:rPr lang="en-US" dirty="0"/>
              <a:t>By right of creation</a:t>
            </a:r>
            <a:endParaRPr lang="en-US" sz="3600" dirty="0"/>
          </a:p>
          <a:p>
            <a:pPr lvl="1"/>
            <a:r>
              <a:rPr lang="en-US" dirty="0"/>
              <a:t>By right of providential protection </a:t>
            </a:r>
            <a:r>
              <a:rPr lang="en-US" dirty="0" smtClean="0"/>
              <a:t>and </a:t>
            </a:r>
            <a:r>
              <a:rPr lang="en-US" dirty="0"/>
              <a:t>care</a:t>
            </a:r>
            <a:endParaRPr lang="en-US" sz="3600" dirty="0"/>
          </a:p>
          <a:p>
            <a:pPr lvl="1"/>
            <a:r>
              <a:rPr lang="en-US" dirty="0"/>
              <a:t>By right of purchase</a:t>
            </a:r>
            <a:endParaRPr lang="en-US" sz="3600" dirty="0"/>
          </a:p>
          <a:p>
            <a:r>
              <a:rPr lang="en-US" dirty="0"/>
              <a:t>Life is a stewardship</a:t>
            </a:r>
            <a:endParaRPr lang="en-US" sz="4000" dirty="0"/>
          </a:p>
          <a:p>
            <a:pPr lvl="1"/>
            <a:r>
              <a:rPr lang="en-US" dirty="0"/>
              <a:t>All life comes from </a:t>
            </a:r>
            <a:r>
              <a:rPr lang="en-US" dirty="0" smtClean="0"/>
              <a:t>God</a:t>
            </a:r>
            <a:endParaRPr lang="en-US" sz="3600" dirty="0"/>
          </a:p>
          <a:p>
            <a:pPr lvl="1"/>
            <a:r>
              <a:rPr lang="en-US" dirty="0"/>
              <a:t>The Lord wants </a:t>
            </a:r>
            <a:r>
              <a:rPr lang="en-US" dirty="0" smtClean="0"/>
              <a:t>and </a:t>
            </a:r>
            <a:r>
              <a:rPr lang="en-US" dirty="0"/>
              <a:t>deserves us, our bodies </a:t>
            </a:r>
            <a:r>
              <a:rPr lang="en-US" dirty="0" smtClean="0"/>
              <a:t>and </a:t>
            </a:r>
            <a:r>
              <a:rPr lang="en-US" dirty="0"/>
              <a:t>all we </a:t>
            </a:r>
            <a:r>
              <a:rPr lang="en-US" dirty="0" smtClean="0"/>
              <a:t>are</a:t>
            </a:r>
            <a:endParaRPr lang="en-US" sz="3600" dirty="0"/>
          </a:p>
          <a:p>
            <a:pPr lvl="1"/>
            <a:r>
              <a:rPr lang="en-US" dirty="0"/>
              <a:t>We can use every bit of ourselves for </a:t>
            </a:r>
            <a:r>
              <a:rPr lang="en-US" dirty="0" smtClean="0"/>
              <a:t>God</a:t>
            </a:r>
            <a:endParaRPr lang="en-US" sz="3600" dirty="0"/>
          </a:p>
          <a:p>
            <a:pPr lvl="1"/>
            <a:r>
              <a:rPr lang="en-US" dirty="0"/>
              <a:t>There is nothing greater to give than </a:t>
            </a:r>
            <a:r>
              <a:rPr lang="en-US" dirty="0" smtClean="0"/>
              <a:t>self</a:t>
            </a:r>
            <a:endParaRPr lang="en-US" sz="3600" dirty="0"/>
          </a:p>
          <a:p>
            <a:pPr lvl="1"/>
            <a:r>
              <a:rPr lang="en-US" dirty="0"/>
              <a:t>Complete dedication is </a:t>
            </a:r>
            <a:r>
              <a:rPr lang="en-US" dirty="0" smtClean="0"/>
              <a:t>required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62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332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Introduction</vt:lpstr>
      <vt:lpstr>We Belong to God—By Divine Right </vt:lpstr>
      <vt:lpstr>Life Is a Stewardship</vt:lpstr>
      <vt:lpstr>Summary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2018-01-06T22:52:43Z</dcterms:created>
  <dcterms:modified xsi:type="dcterms:W3CDTF">2018-01-21T13:43:12Z</dcterms:modified>
</cp:coreProperties>
</file>