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82" d="100"/>
          <a:sy n="82" d="100"/>
        </p:scale>
        <p:origin x="156" y="51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202AA7-3B2F-4FF3-8963-13A68D89366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60489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202AA7-3B2F-4FF3-8963-13A68D89366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1557324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202AA7-3B2F-4FF3-8963-13A68D89366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125695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202AA7-3B2F-4FF3-8963-13A68D89366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1388582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202AA7-3B2F-4FF3-8963-13A68D89366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2146620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202AA7-3B2F-4FF3-8963-13A68D89366E}"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145250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202AA7-3B2F-4FF3-8963-13A68D89366E}" type="datetimeFigureOut">
              <a:rPr lang="en-US" smtClean="0"/>
              <a:t>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126039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202AA7-3B2F-4FF3-8963-13A68D89366E}" type="datetimeFigureOut">
              <a:rPr lang="en-US" smtClean="0"/>
              <a:t>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1897227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02AA7-3B2F-4FF3-8963-13A68D89366E}" type="datetimeFigureOut">
              <a:rPr lang="en-US" smtClean="0"/>
              <a:t>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72703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202AA7-3B2F-4FF3-8963-13A68D89366E}"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91197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202AA7-3B2F-4FF3-8963-13A68D89366E}"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3F2DA-FEF3-48C3-BD32-54B07DF5DDE2}" type="slidenum">
              <a:rPr lang="en-US" smtClean="0"/>
              <a:t>‹#›</a:t>
            </a:fld>
            <a:endParaRPr lang="en-US"/>
          </a:p>
        </p:txBody>
      </p:sp>
    </p:spTree>
    <p:extLst>
      <p:ext uri="{BB962C8B-B14F-4D97-AF65-F5344CB8AC3E}">
        <p14:creationId xmlns:p14="http://schemas.microsoft.com/office/powerpoint/2010/main" val="4047736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02AA7-3B2F-4FF3-8963-13A68D89366E}" type="datetimeFigureOut">
              <a:rPr lang="en-US" smtClean="0"/>
              <a:t>1/7/2018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3F2DA-FEF3-48C3-BD32-54B07DF5DDE2}" type="slidenum">
              <a:rPr lang="en-US" smtClean="0"/>
              <a:t>‹#›</a:t>
            </a:fld>
            <a:endParaRPr lang="en-US"/>
          </a:p>
        </p:txBody>
      </p:sp>
    </p:spTree>
    <p:extLst>
      <p:ext uri="{BB962C8B-B14F-4D97-AF65-F5344CB8AC3E}">
        <p14:creationId xmlns:p14="http://schemas.microsoft.com/office/powerpoint/2010/main" val="2207660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C864D-07F3-4DF6-AD10-D0DF1E98851B}"/>
              </a:ext>
            </a:extLst>
          </p:cNvPr>
          <p:cNvSpPr>
            <a:spLocks noGrp="1"/>
          </p:cNvSpPr>
          <p:nvPr>
            <p:ph type="ctrTitle"/>
          </p:nvPr>
        </p:nvSpPr>
        <p:spPr>
          <a:xfrm>
            <a:off x="205410" y="1122363"/>
            <a:ext cx="3955774" cy="1912385"/>
          </a:xfrm>
        </p:spPr>
        <p:txBody>
          <a:bodyPr>
            <a:normAutofit/>
          </a:bodyPr>
          <a:lstStyle/>
          <a:p>
            <a:pPr algn="l"/>
            <a:r>
              <a:rPr lang="en-US" sz="9600" dirty="0">
                <a:solidFill>
                  <a:schemeClr val="bg1"/>
                </a:solidFill>
                <a:latin typeface="Bodoni MT Black" panose="02070A03080606020203" pitchFamily="18" charset="0"/>
              </a:rPr>
              <a:t>TIME</a:t>
            </a:r>
          </a:p>
        </p:txBody>
      </p:sp>
      <p:sp>
        <p:nvSpPr>
          <p:cNvPr id="3" name="Subtitle 2">
            <a:extLst>
              <a:ext uri="{FF2B5EF4-FFF2-40B4-BE49-F238E27FC236}">
                <a16:creationId xmlns:a16="http://schemas.microsoft.com/office/drawing/2014/main" id="{064A218F-FC7A-4E23-824D-B5415C2F2CB0}"/>
              </a:ext>
            </a:extLst>
          </p:cNvPr>
          <p:cNvSpPr>
            <a:spLocks noGrp="1"/>
          </p:cNvSpPr>
          <p:nvPr>
            <p:ph type="subTitle" idx="1"/>
          </p:nvPr>
        </p:nvSpPr>
        <p:spPr>
          <a:xfrm>
            <a:off x="347650" y="2938251"/>
            <a:ext cx="3878910" cy="1655762"/>
          </a:xfrm>
        </p:spPr>
        <p:txBody>
          <a:bodyPr>
            <a:normAutofit/>
          </a:bodyPr>
          <a:lstStyle/>
          <a:p>
            <a:pPr algn="l"/>
            <a:r>
              <a:rPr lang="en-US" sz="4400" dirty="0">
                <a:solidFill>
                  <a:schemeClr val="bg1"/>
                </a:solidFill>
                <a:latin typeface="Bodoni MT" panose="02070603080606020203" pitchFamily="18" charset="0"/>
              </a:rPr>
              <a:t>O</a:t>
            </a:r>
            <a:r>
              <a:rPr lang="en-US" sz="4400">
                <a:solidFill>
                  <a:schemeClr val="bg1"/>
                </a:solidFill>
                <a:latin typeface="Bodoni MT" panose="02070603080606020203" pitchFamily="18" charset="0"/>
              </a:rPr>
              <a:t>ur </a:t>
            </a:r>
            <a:r>
              <a:rPr lang="en-US" sz="4400" dirty="0">
                <a:solidFill>
                  <a:schemeClr val="bg1"/>
                </a:solidFill>
                <a:latin typeface="Bodoni MT" panose="02070603080606020203" pitchFamily="18" charset="0"/>
              </a:rPr>
              <a:t>Greatest Commodity </a:t>
            </a:r>
          </a:p>
        </p:txBody>
      </p:sp>
    </p:spTree>
    <p:extLst>
      <p:ext uri="{BB962C8B-B14F-4D97-AF65-F5344CB8AC3E}">
        <p14:creationId xmlns:p14="http://schemas.microsoft.com/office/powerpoint/2010/main" val="2619758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prepare ourselves.</a:t>
            </a:r>
          </a:p>
          <a:p>
            <a:pPr marL="0" indent="0">
              <a:spcBef>
                <a:spcPts val="0"/>
              </a:spcBef>
              <a:buNone/>
            </a:pPr>
            <a:endParaRPr lang="en-US" b="1" dirty="0"/>
          </a:p>
          <a:p>
            <a:pPr marL="0" indent="0">
              <a:spcBef>
                <a:spcPts val="0"/>
              </a:spcBef>
              <a:buNone/>
            </a:pPr>
            <a:r>
              <a:rPr lang="en-US" dirty="0"/>
              <a:t>Therefore be careful how you walk, not as unwise men but as wise, making the most of your time, because the days are evil. So then do not be foolish, but understand what the will of the Lord is.</a:t>
            </a:r>
          </a:p>
          <a:p>
            <a:pPr marL="0" indent="0" algn="r">
              <a:spcBef>
                <a:spcPts val="0"/>
              </a:spcBef>
              <a:buNone/>
            </a:pPr>
            <a:r>
              <a:rPr lang="en-US" b="1" dirty="0"/>
              <a:t>Ephesians 5:15-17</a:t>
            </a:r>
          </a:p>
        </p:txBody>
      </p:sp>
    </p:spTree>
    <p:extLst>
      <p:ext uri="{BB962C8B-B14F-4D97-AF65-F5344CB8AC3E}">
        <p14:creationId xmlns:p14="http://schemas.microsoft.com/office/powerpoint/2010/main" val="3622481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teach.</a:t>
            </a:r>
          </a:p>
          <a:p>
            <a:pPr marL="0" indent="0">
              <a:spcBef>
                <a:spcPts val="0"/>
              </a:spcBef>
              <a:buNone/>
            </a:pPr>
            <a:endParaRPr lang="en-US" b="1" dirty="0"/>
          </a:p>
          <a:p>
            <a:pPr marL="0" indent="0">
              <a:spcBef>
                <a:spcPts val="0"/>
              </a:spcBef>
              <a:buNone/>
            </a:pPr>
            <a:r>
              <a:rPr lang="en-US" dirty="0"/>
              <a:t>These words, which I am commanding you today, shall be on your heart. "You shall teach them diligently to your sons and shall talk of them when you sit in your house and when you walk by the way and when you lie down and when you rise up.</a:t>
            </a:r>
          </a:p>
          <a:p>
            <a:pPr marL="0" indent="0" algn="r">
              <a:spcBef>
                <a:spcPts val="0"/>
              </a:spcBef>
              <a:buNone/>
            </a:pPr>
            <a:r>
              <a:rPr lang="en-US" b="1" dirty="0"/>
              <a:t>Deuteronomy 6:6-7</a:t>
            </a:r>
          </a:p>
        </p:txBody>
      </p:sp>
    </p:spTree>
    <p:extLst>
      <p:ext uri="{BB962C8B-B14F-4D97-AF65-F5344CB8AC3E}">
        <p14:creationId xmlns:p14="http://schemas.microsoft.com/office/powerpoint/2010/main" val="557505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teach.</a:t>
            </a:r>
          </a:p>
          <a:p>
            <a:pPr marL="0" indent="0">
              <a:spcBef>
                <a:spcPts val="0"/>
              </a:spcBef>
              <a:buNone/>
            </a:pPr>
            <a:endParaRPr lang="en-US" b="1" dirty="0"/>
          </a:p>
          <a:p>
            <a:pPr marL="0" indent="0">
              <a:spcBef>
                <a:spcPts val="0"/>
              </a:spcBef>
              <a:buNone/>
            </a:pPr>
            <a:r>
              <a:rPr lang="en-US" dirty="0"/>
              <a:t>Conduct yourselves with wisdom toward outsiders, making the most of the opportunity. Let your speech always be with grace, as though seasoned with salt, so that you will know how you should respond to each person.</a:t>
            </a:r>
          </a:p>
          <a:p>
            <a:pPr marL="0" indent="0" algn="r">
              <a:spcBef>
                <a:spcPts val="0"/>
              </a:spcBef>
              <a:buNone/>
            </a:pPr>
            <a:r>
              <a:rPr lang="en-US" b="1" dirty="0"/>
              <a:t>Colossians 4:5-6</a:t>
            </a:r>
          </a:p>
        </p:txBody>
      </p:sp>
    </p:spTree>
    <p:extLst>
      <p:ext uri="{BB962C8B-B14F-4D97-AF65-F5344CB8AC3E}">
        <p14:creationId xmlns:p14="http://schemas.microsoft.com/office/powerpoint/2010/main" val="3914369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teach.</a:t>
            </a:r>
          </a:p>
          <a:p>
            <a:pPr marL="0" indent="0">
              <a:spcBef>
                <a:spcPts val="0"/>
              </a:spcBef>
              <a:buNone/>
            </a:pPr>
            <a:endParaRPr lang="en-US" b="1" dirty="0"/>
          </a:p>
          <a:p>
            <a:pPr marL="0" indent="0">
              <a:spcBef>
                <a:spcPts val="0"/>
              </a:spcBef>
              <a:buNone/>
            </a:pPr>
            <a:r>
              <a:rPr lang="en-US" dirty="0"/>
              <a:t>The Lord's bond-servant must not be quarrelsome, but be kind to all, able to teach, patient when wronged, with gentleness correcting those who are in opposition, if perhaps God may grant them repentance leading to the knowledge of the truth, and they may come to their senses and escape from the snare of the devil, having been held captive by him to do his will.</a:t>
            </a:r>
          </a:p>
          <a:p>
            <a:pPr marL="0" indent="0" algn="r">
              <a:spcBef>
                <a:spcPts val="0"/>
              </a:spcBef>
              <a:buNone/>
            </a:pPr>
            <a:r>
              <a:rPr lang="en-US" b="1" dirty="0"/>
              <a:t>2 Timothy 2:24-26</a:t>
            </a:r>
          </a:p>
        </p:txBody>
      </p:sp>
    </p:spTree>
    <p:extLst>
      <p:ext uri="{BB962C8B-B14F-4D97-AF65-F5344CB8AC3E}">
        <p14:creationId xmlns:p14="http://schemas.microsoft.com/office/powerpoint/2010/main" val="2733058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glorify God.</a:t>
            </a:r>
          </a:p>
          <a:p>
            <a:pPr marL="0" indent="0">
              <a:spcBef>
                <a:spcPts val="0"/>
              </a:spcBef>
              <a:buNone/>
            </a:pPr>
            <a:endParaRPr lang="en-US" b="1" dirty="0"/>
          </a:p>
          <a:p>
            <a:pPr marL="0" indent="0">
              <a:spcBef>
                <a:spcPts val="0"/>
              </a:spcBef>
              <a:buNone/>
            </a:pPr>
            <a:r>
              <a:rPr lang="en-US" dirty="0"/>
              <a:t>Now may the God who gives perseverance and encouragement grant you to be of the same mind with one another according to Christ Jesus, so that with one accord you may with one voice glorify the God and Father of our Lord Jesus Christ.</a:t>
            </a:r>
          </a:p>
          <a:p>
            <a:pPr marL="0" indent="0" algn="r">
              <a:spcBef>
                <a:spcPts val="0"/>
              </a:spcBef>
              <a:buNone/>
            </a:pPr>
            <a:r>
              <a:rPr lang="en-US" b="1" dirty="0"/>
              <a:t>Romans 15:5-6</a:t>
            </a:r>
          </a:p>
        </p:txBody>
      </p:sp>
    </p:spTree>
    <p:extLst>
      <p:ext uri="{BB962C8B-B14F-4D97-AF65-F5344CB8AC3E}">
        <p14:creationId xmlns:p14="http://schemas.microsoft.com/office/powerpoint/2010/main" val="2931877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glorify God.</a:t>
            </a:r>
          </a:p>
          <a:p>
            <a:pPr marL="0" indent="0">
              <a:spcBef>
                <a:spcPts val="0"/>
              </a:spcBef>
              <a:buNone/>
            </a:pPr>
            <a:endParaRPr lang="en-US" b="1" dirty="0"/>
          </a:p>
          <a:p>
            <a:pPr marL="0" indent="0">
              <a:spcBef>
                <a:spcPts val="0"/>
              </a:spcBef>
              <a:buNone/>
            </a:pPr>
            <a:r>
              <a:rPr lang="en-US" dirty="0"/>
              <a:t>Let your light shine before men in such a way that they may see your good works, and glorify your Father who is in heaven.</a:t>
            </a:r>
          </a:p>
          <a:p>
            <a:pPr marL="0" indent="0" algn="r">
              <a:spcBef>
                <a:spcPts val="0"/>
              </a:spcBef>
              <a:buNone/>
            </a:pPr>
            <a:r>
              <a:rPr lang="en-US" b="1" dirty="0"/>
              <a:t>Matthew 5:16</a:t>
            </a:r>
          </a:p>
        </p:txBody>
      </p:sp>
    </p:spTree>
    <p:extLst>
      <p:ext uri="{BB962C8B-B14F-4D97-AF65-F5344CB8AC3E}">
        <p14:creationId xmlns:p14="http://schemas.microsoft.com/office/powerpoint/2010/main" val="1091119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glorify God.</a:t>
            </a:r>
          </a:p>
          <a:p>
            <a:pPr marL="0" indent="0">
              <a:spcBef>
                <a:spcPts val="0"/>
              </a:spcBef>
              <a:buNone/>
            </a:pPr>
            <a:endParaRPr lang="en-US" b="1" dirty="0"/>
          </a:p>
          <a:p>
            <a:pPr marL="0" indent="0">
              <a:spcBef>
                <a:spcPts val="0"/>
              </a:spcBef>
              <a:buNone/>
            </a:pPr>
            <a:r>
              <a:rPr lang="en-US" dirty="0"/>
              <a:t>For the one who desires life, to love and see good days, must keep his tongue from evil and his lips from speaking deceit. He must turn away from evil and do good; he must seek peace and pursue it. For the eyes of the lord are toward the righteous, and his ears attend to their prayer, but the face of the lord is against those who do evil.</a:t>
            </a:r>
          </a:p>
          <a:p>
            <a:pPr marL="0" indent="0" algn="r">
              <a:spcBef>
                <a:spcPts val="0"/>
              </a:spcBef>
              <a:buNone/>
            </a:pPr>
            <a:r>
              <a:rPr lang="en-US" b="1" dirty="0"/>
              <a:t>1 Peter 3:10-12</a:t>
            </a:r>
          </a:p>
        </p:txBody>
      </p:sp>
    </p:spTree>
    <p:extLst>
      <p:ext uri="{BB962C8B-B14F-4D97-AF65-F5344CB8AC3E}">
        <p14:creationId xmlns:p14="http://schemas.microsoft.com/office/powerpoint/2010/main" val="3582938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fontScale="90000"/>
          </a:bodyPr>
          <a:lstStyle/>
          <a:p>
            <a:r>
              <a:rPr lang="en-US" sz="6000" dirty="0">
                <a:latin typeface="Bodoni MT" panose="02070603080606020203" pitchFamily="18" charset="0"/>
              </a:rPr>
              <a:t>Time Is To Be Used Wisely</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marL="0" indent="0">
              <a:spcBef>
                <a:spcPts val="0"/>
              </a:spcBef>
              <a:buNone/>
            </a:pPr>
            <a:endParaRPr lang="en-US" b="1" dirty="0"/>
          </a:p>
          <a:p>
            <a:pPr marL="0" indent="0">
              <a:spcBef>
                <a:spcPts val="0"/>
              </a:spcBef>
              <a:buNone/>
            </a:pPr>
            <a:endParaRPr lang="en-US" b="1" dirty="0"/>
          </a:p>
          <a:p>
            <a:pPr marL="0" indent="0">
              <a:spcBef>
                <a:spcPts val="0"/>
              </a:spcBef>
              <a:buNone/>
            </a:pPr>
            <a:r>
              <a:rPr lang="en-US" dirty="0"/>
              <a:t>So teach us to number our days, That we may present to You a heart of wisdom.</a:t>
            </a:r>
          </a:p>
          <a:p>
            <a:pPr marL="0" indent="0" algn="r">
              <a:spcBef>
                <a:spcPts val="0"/>
              </a:spcBef>
              <a:buNone/>
            </a:pPr>
            <a:r>
              <a:rPr lang="en-US" b="1" dirty="0"/>
              <a:t>Psalm 90:12</a:t>
            </a:r>
          </a:p>
        </p:txBody>
      </p:sp>
    </p:spTree>
    <p:extLst>
      <p:ext uri="{BB962C8B-B14F-4D97-AF65-F5344CB8AC3E}">
        <p14:creationId xmlns:p14="http://schemas.microsoft.com/office/powerpoint/2010/main" val="334157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fontScale="90000"/>
          </a:bodyPr>
          <a:lstStyle/>
          <a:p>
            <a:r>
              <a:rPr lang="en-US" sz="6000" dirty="0">
                <a:latin typeface="Bodoni MT" panose="02070603080606020203" pitchFamily="18" charset="0"/>
              </a:rPr>
              <a:t>Time Is To Be Used Wisely</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marL="0" indent="0">
              <a:spcBef>
                <a:spcPts val="0"/>
              </a:spcBef>
              <a:buNone/>
            </a:pPr>
            <a:endParaRPr lang="en-US" b="1" dirty="0"/>
          </a:p>
          <a:p>
            <a:pPr marL="0" indent="0">
              <a:spcBef>
                <a:spcPts val="0"/>
              </a:spcBef>
              <a:buNone/>
            </a:pPr>
            <a:endParaRPr lang="en-US" b="1" dirty="0"/>
          </a:p>
          <a:p>
            <a:pPr marL="0" indent="0">
              <a:spcBef>
                <a:spcPts val="0"/>
              </a:spcBef>
              <a:buNone/>
            </a:pPr>
            <a:r>
              <a:rPr lang="en-US" dirty="0"/>
              <a:t>LORD, make me to know my end And what is the extent of my days; Let me know how transient I am. Behold, You have made my days as handbreadths, And my lifetime as nothing in Your sight; Surely every man at his best is a mere breath. Selah. Surely every man walks about as a phantom; Surely they make an uproar for nothing; He amasses riches and does not know who will gather them. And now, Lord, for what do I wait? My hope is in You.</a:t>
            </a:r>
          </a:p>
          <a:p>
            <a:pPr marL="0" indent="0" algn="r">
              <a:spcBef>
                <a:spcPts val="0"/>
              </a:spcBef>
              <a:buNone/>
            </a:pPr>
            <a:r>
              <a:rPr lang="en-US" b="1" dirty="0"/>
              <a:t>Psalm 39:4-7</a:t>
            </a:r>
          </a:p>
        </p:txBody>
      </p:sp>
    </p:spTree>
    <p:extLst>
      <p:ext uri="{BB962C8B-B14F-4D97-AF65-F5344CB8AC3E}">
        <p14:creationId xmlns:p14="http://schemas.microsoft.com/office/powerpoint/2010/main" val="73075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fontScale="90000"/>
          </a:bodyPr>
          <a:lstStyle/>
          <a:p>
            <a:r>
              <a:rPr lang="en-US" sz="6000" dirty="0">
                <a:latin typeface="Bodoni MT" panose="02070603080606020203" pitchFamily="18" charset="0"/>
              </a:rPr>
              <a:t>Time Is To Be Used Wisely</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marL="0" indent="0">
              <a:spcBef>
                <a:spcPts val="0"/>
              </a:spcBef>
              <a:buNone/>
            </a:pPr>
            <a:endParaRPr lang="en-US" b="1" dirty="0"/>
          </a:p>
          <a:p>
            <a:pPr marL="0" indent="0">
              <a:spcBef>
                <a:spcPts val="0"/>
              </a:spcBef>
              <a:buNone/>
            </a:pPr>
            <a:endParaRPr lang="en-US" b="1" dirty="0"/>
          </a:p>
          <a:p>
            <a:pPr marL="0" indent="0">
              <a:spcBef>
                <a:spcPts val="0"/>
              </a:spcBef>
              <a:buNone/>
            </a:pPr>
            <a:r>
              <a:rPr lang="en-US" dirty="0"/>
              <a:t>“We must work the works of Him who sent Me as long as it is day; night is coming when no one can work.”</a:t>
            </a:r>
          </a:p>
          <a:p>
            <a:pPr marL="0" indent="0" algn="r">
              <a:spcBef>
                <a:spcPts val="0"/>
              </a:spcBef>
              <a:buNone/>
            </a:pPr>
            <a:r>
              <a:rPr lang="en-US" b="1" dirty="0"/>
              <a:t>John 9:4</a:t>
            </a:r>
          </a:p>
        </p:txBody>
      </p:sp>
    </p:spTree>
    <p:extLst>
      <p:ext uri="{BB962C8B-B14F-4D97-AF65-F5344CB8AC3E}">
        <p14:creationId xmlns:p14="http://schemas.microsoft.com/office/powerpoint/2010/main" val="3234936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3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508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fontScale="90000"/>
          </a:bodyPr>
          <a:lstStyle/>
          <a:p>
            <a:r>
              <a:rPr lang="en-US" sz="6000" dirty="0">
                <a:latin typeface="Bodoni MT" panose="02070603080606020203" pitchFamily="18" charset="0"/>
              </a:rPr>
              <a:t>Time Is To Be Used Wisely</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marL="0" indent="0">
              <a:spcBef>
                <a:spcPts val="0"/>
              </a:spcBef>
              <a:buNone/>
            </a:pPr>
            <a:endParaRPr lang="en-US" i="1" dirty="0"/>
          </a:p>
          <a:p>
            <a:pPr marL="0" indent="0">
              <a:spcBef>
                <a:spcPts val="0"/>
              </a:spcBef>
              <a:buNone/>
            </a:pPr>
            <a:r>
              <a:rPr lang="en-US" sz="3200" dirty="0"/>
              <a:t>It is not about how much time you have.</a:t>
            </a:r>
          </a:p>
          <a:p>
            <a:pPr marL="0" indent="0">
              <a:spcBef>
                <a:spcPts val="0"/>
              </a:spcBef>
              <a:buNone/>
            </a:pPr>
            <a:endParaRPr lang="en-US" sz="3200" dirty="0"/>
          </a:p>
          <a:p>
            <a:pPr marL="0" indent="0" algn="ctr">
              <a:spcBef>
                <a:spcPts val="0"/>
              </a:spcBef>
              <a:buNone/>
            </a:pPr>
            <a:r>
              <a:rPr lang="en-US" sz="4400" b="1" dirty="0"/>
              <a:t>Methuselah (969) vs Christ (33)</a:t>
            </a:r>
          </a:p>
        </p:txBody>
      </p:sp>
    </p:spTree>
    <p:extLst>
      <p:ext uri="{BB962C8B-B14F-4D97-AF65-F5344CB8AC3E}">
        <p14:creationId xmlns:p14="http://schemas.microsoft.com/office/powerpoint/2010/main" val="198012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fontScale="90000"/>
          </a:bodyPr>
          <a:lstStyle/>
          <a:p>
            <a:r>
              <a:rPr lang="en-US" sz="6000" dirty="0">
                <a:latin typeface="Bodoni MT" panose="02070603080606020203" pitchFamily="18" charset="0"/>
              </a:rPr>
              <a:t>Time Is To Be Used Wisely</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marL="0" indent="0">
              <a:spcBef>
                <a:spcPts val="0"/>
              </a:spcBef>
              <a:buNone/>
            </a:pPr>
            <a:r>
              <a:rPr lang="en-US" sz="3200" b="1" dirty="0"/>
              <a:t>Deciding How I Use My Time:</a:t>
            </a:r>
          </a:p>
          <a:p>
            <a:pPr>
              <a:spcBef>
                <a:spcPts val="0"/>
              </a:spcBef>
            </a:pPr>
            <a:r>
              <a:rPr lang="en-US" sz="3200" dirty="0"/>
              <a:t>Am I seeking first the kingdom of God?</a:t>
            </a:r>
          </a:p>
          <a:p>
            <a:pPr>
              <a:spcBef>
                <a:spcPts val="0"/>
              </a:spcBef>
            </a:pPr>
            <a:r>
              <a:rPr lang="en-US" sz="3200" dirty="0"/>
              <a:t>Is this best for the church?</a:t>
            </a:r>
          </a:p>
          <a:p>
            <a:pPr>
              <a:spcBef>
                <a:spcPts val="0"/>
              </a:spcBef>
            </a:pPr>
            <a:r>
              <a:rPr lang="en-US" sz="3200" dirty="0"/>
              <a:t>Does this use of time better those around me?</a:t>
            </a:r>
          </a:p>
          <a:p>
            <a:pPr>
              <a:spcBef>
                <a:spcPts val="0"/>
              </a:spcBef>
            </a:pPr>
            <a:r>
              <a:rPr lang="en-US" sz="3200" dirty="0"/>
              <a:t>Does this use of my time rob time from something more important?</a:t>
            </a:r>
          </a:p>
          <a:p>
            <a:pPr>
              <a:spcBef>
                <a:spcPts val="0"/>
              </a:spcBef>
            </a:pPr>
            <a:r>
              <a:rPr lang="en-US" sz="3200" dirty="0"/>
              <a:t>Have I grown or matured more by this use of time?</a:t>
            </a:r>
          </a:p>
        </p:txBody>
      </p:sp>
    </p:spTree>
    <p:extLst>
      <p:ext uri="{BB962C8B-B14F-4D97-AF65-F5344CB8AC3E}">
        <p14:creationId xmlns:p14="http://schemas.microsoft.com/office/powerpoint/2010/main" val="125939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094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Short</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80591"/>
            <a:ext cx="8673548" cy="4657447"/>
          </a:xfrm>
        </p:spPr>
        <p:txBody>
          <a:bodyPr>
            <a:normAutofit lnSpcReduction="10000"/>
          </a:bodyPr>
          <a:lstStyle/>
          <a:p>
            <a:pPr marL="0" indent="0">
              <a:spcBef>
                <a:spcPts val="0"/>
              </a:spcBef>
              <a:buNone/>
            </a:pPr>
            <a:r>
              <a:rPr lang="en-US" dirty="0"/>
              <a:t>“My days are swifter than a weaver's shuttle” </a:t>
            </a:r>
            <a:r>
              <a:rPr lang="en-US" b="1" dirty="0"/>
              <a:t>Job 7:6</a:t>
            </a:r>
          </a:p>
          <a:p>
            <a:pPr marL="0" indent="0">
              <a:spcBef>
                <a:spcPts val="0"/>
              </a:spcBef>
              <a:buNone/>
            </a:pPr>
            <a:endParaRPr lang="en-US" b="1" dirty="0"/>
          </a:p>
          <a:p>
            <a:pPr marL="0" indent="0">
              <a:spcBef>
                <a:spcPts val="0"/>
              </a:spcBef>
              <a:buNone/>
            </a:pPr>
            <a:r>
              <a:rPr lang="en-US" dirty="0"/>
              <a:t>“Man, who is born of woman, is short-lived and full of turmoil. Like a flower he comes forth and withers. He also flees like a shadow and does not remain.” </a:t>
            </a:r>
            <a:r>
              <a:rPr lang="en-US" b="1" dirty="0"/>
              <a:t>Job 14:1-2</a:t>
            </a:r>
          </a:p>
          <a:p>
            <a:pPr marL="0" indent="0">
              <a:spcBef>
                <a:spcPts val="0"/>
              </a:spcBef>
              <a:buNone/>
            </a:pPr>
            <a:endParaRPr lang="en-US" b="1" dirty="0"/>
          </a:p>
          <a:p>
            <a:pPr marL="0" indent="0">
              <a:spcBef>
                <a:spcPts val="0"/>
              </a:spcBef>
              <a:buNone/>
            </a:pPr>
            <a:r>
              <a:rPr lang="en-US" dirty="0"/>
              <a:t>“Yet you do not know what your life will be like tomorrow. You are just a vapor that appears for a little while and then vanishes away.” </a:t>
            </a:r>
            <a:r>
              <a:rPr lang="en-US" b="1" dirty="0"/>
              <a:t>James 4:14</a:t>
            </a:r>
          </a:p>
          <a:p>
            <a:pPr marL="0" indent="0">
              <a:spcBef>
                <a:spcPts val="0"/>
              </a:spcBef>
              <a:buNone/>
            </a:pPr>
            <a:endParaRPr lang="en-US" b="1" dirty="0"/>
          </a:p>
          <a:p>
            <a:pPr marL="0" indent="0">
              <a:spcBef>
                <a:spcPts val="0"/>
              </a:spcBef>
              <a:buNone/>
            </a:pPr>
            <a:r>
              <a:rPr lang="en-US" dirty="0"/>
              <a:t>“But this I say, brethren, the time has been shortened, so that from now on those who have wives should be as though they had none” </a:t>
            </a:r>
            <a:r>
              <a:rPr lang="en-US" b="1" dirty="0"/>
              <a:t>1 Corinthians 7:29</a:t>
            </a:r>
          </a:p>
        </p:txBody>
      </p:sp>
    </p:spTree>
    <p:extLst>
      <p:ext uri="{BB962C8B-B14F-4D97-AF65-F5344CB8AC3E}">
        <p14:creationId xmlns:p14="http://schemas.microsoft.com/office/powerpoint/2010/main" val="248177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Different</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lstStyle/>
          <a:p>
            <a:pPr marL="0" indent="0">
              <a:spcBef>
                <a:spcPts val="0"/>
              </a:spcBef>
              <a:buNone/>
            </a:pPr>
            <a:r>
              <a:rPr lang="en-US" dirty="0"/>
              <a:t>“While the earth remains, seedtime and harvest, and cold and heat, and summer and winter, and day and night shall not cease.” </a:t>
            </a:r>
            <a:r>
              <a:rPr lang="en-US" b="1" dirty="0"/>
              <a:t>Genesis 8:22</a:t>
            </a:r>
          </a:p>
          <a:p>
            <a:pPr marL="0" indent="0">
              <a:spcBef>
                <a:spcPts val="0"/>
              </a:spcBef>
              <a:buNone/>
            </a:pPr>
            <a:endParaRPr lang="en-US" b="1" dirty="0"/>
          </a:p>
          <a:p>
            <a:pPr>
              <a:spcBef>
                <a:spcPts val="0"/>
              </a:spcBef>
            </a:pPr>
            <a:r>
              <a:rPr lang="en-US" dirty="0"/>
              <a:t>You can’t create, borrow, buy or destroy time.</a:t>
            </a:r>
          </a:p>
          <a:p>
            <a:pPr>
              <a:spcBef>
                <a:spcPts val="0"/>
              </a:spcBef>
            </a:pPr>
            <a:endParaRPr lang="en-US" dirty="0"/>
          </a:p>
          <a:p>
            <a:pPr>
              <a:spcBef>
                <a:spcPts val="0"/>
              </a:spcBef>
            </a:pPr>
            <a:r>
              <a:rPr lang="en-US" dirty="0"/>
              <a:t>You can’t be stored, brought back, hurried up or slowed down.</a:t>
            </a:r>
          </a:p>
          <a:p>
            <a:pPr>
              <a:spcBef>
                <a:spcPts val="0"/>
              </a:spcBef>
            </a:pPr>
            <a:endParaRPr lang="en-US" dirty="0"/>
          </a:p>
          <a:p>
            <a:pPr>
              <a:spcBef>
                <a:spcPts val="0"/>
              </a:spcBef>
            </a:pPr>
            <a:r>
              <a:rPr lang="en-US" dirty="0"/>
              <a:t>There is only wise and unwise use of it. </a:t>
            </a:r>
          </a:p>
          <a:p>
            <a:pPr>
              <a:spcBef>
                <a:spcPts val="0"/>
              </a:spcBef>
            </a:pPr>
            <a:endParaRPr lang="en-US" dirty="0"/>
          </a:p>
        </p:txBody>
      </p:sp>
    </p:spTree>
    <p:extLst>
      <p:ext uri="{BB962C8B-B14F-4D97-AF65-F5344CB8AC3E}">
        <p14:creationId xmlns:p14="http://schemas.microsoft.com/office/powerpoint/2010/main" val="139605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Different</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lstStyle/>
          <a:p>
            <a:pPr>
              <a:spcBef>
                <a:spcPts val="0"/>
              </a:spcBef>
            </a:pPr>
            <a:r>
              <a:rPr lang="en-US" dirty="0"/>
              <a:t>God is the source of time. </a:t>
            </a:r>
          </a:p>
          <a:p>
            <a:pPr marL="0" indent="0">
              <a:spcBef>
                <a:spcPts val="0"/>
              </a:spcBef>
              <a:buNone/>
            </a:pPr>
            <a:r>
              <a:rPr lang="en-US" dirty="0"/>
              <a:t>“For in Him we live and move and exist” </a:t>
            </a:r>
            <a:r>
              <a:rPr lang="en-US" b="1" dirty="0"/>
              <a:t>Acts 17:28</a:t>
            </a:r>
          </a:p>
          <a:p>
            <a:pPr marL="0" indent="0">
              <a:spcBef>
                <a:spcPts val="0"/>
              </a:spcBef>
              <a:buNone/>
            </a:pPr>
            <a:endParaRPr lang="en-US" b="1" dirty="0"/>
          </a:p>
          <a:p>
            <a:pPr>
              <a:spcBef>
                <a:spcPts val="0"/>
              </a:spcBef>
            </a:pPr>
            <a:r>
              <a:rPr lang="en-US" dirty="0"/>
              <a:t>No portion of time can be recalled. </a:t>
            </a:r>
          </a:p>
          <a:p>
            <a:pPr marL="0" indent="0">
              <a:spcBef>
                <a:spcPts val="0"/>
              </a:spcBef>
              <a:buNone/>
            </a:pPr>
            <a:r>
              <a:rPr lang="en-US" dirty="0"/>
              <a:t>“For we will surely die and are like water spilled on the ground which cannot be gathered up again.”</a:t>
            </a:r>
          </a:p>
          <a:p>
            <a:pPr marL="0" indent="0">
              <a:spcBef>
                <a:spcPts val="0"/>
              </a:spcBef>
              <a:buNone/>
            </a:pPr>
            <a:r>
              <a:rPr lang="en-US" b="1" dirty="0"/>
              <a:t>2 Samuel 14:14</a:t>
            </a:r>
          </a:p>
          <a:p>
            <a:pPr marL="0" indent="0">
              <a:spcBef>
                <a:spcPts val="0"/>
              </a:spcBef>
              <a:buNone/>
            </a:pPr>
            <a:endParaRPr lang="en-US" dirty="0"/>
          </a:p>
        </p:txBody>
      </p:sp>
    </p:spTree>
    <p:extLst>
      <p:ext uri="{BB962C8B-B14F-4D97-AF65-F5344CB8AC3E}">
        <p14:creationId xmlns:p14="http://schemas.microsoft.com/office/powerpoint/2010/main" val="2796840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reap what we have sown. </a:t>
            </a:r>
          </a:p>
          <a:p>
            <a:pPr marL="0" indent="0">
              <a:spcBef>
                <a:spcPts val="0"/>
              </a:spcBef>
              <a:buNone/>
            </a:pPr>
            <a:endParaRPr lang="en-US" b="1" dirty="0"/>
          </a:p>
          <a:p>
            <a:pPr marL="0" indent="0">
              <a:spcBef>
                <a:spcPts val="0"/>
              </a:spcBef>
              <a:buNone/>
            </a:pPr>
            <a:r>
              <a:rPr lang="en-US" dirty="0"/>
              <a:t>Do not be deceived, God is not mocked; for whatever a man sows, this he will also reap. For the one who sows to his own flesh will from the flesh reap corruption, but the one who sows to the Spirit will from the Spirit reap eternal life. Let us not lose heart in doing good, for in due time we will reap if we do not grow weary. So then, while we have opportunity, let us do good to all people, and especially to those who are of the household of the faith.</a:t>
            </a:r>
          </a:p>
          <a:p>
            <a:pPr marL="0" indent="0" algn="r">
              <a:spcBef>
                <a:spcPts val="0"/>
              </a:spcBef>
              <a:buNone/>
            </a:pPr>
            <a:r>
              <a:rPr lang="en-US" b="1" dirty="0"/>
              <a:t>Galatians 6:7-10</a:t>
            </a:r>
          </a:p>
          <a:p>
            <a:pPr marL="0" indent="0">
              <a:spcBef>
                <a:spcPts val="0"/>
              </a:spcBef>
              <a:buNone/>
            </a:pPr>
            <a:endParaRPr lang="en-US" dirty="0"/>
          </a:p>
        </p:txBody>
      </p:sp>
    </p:spTree>
    <p:extLst>
      <p:ext uri="{BB962C8B-B14F-4D97-AF65-F5344CB8AC3E}">
        <p14:creationId xmlns:p14="http://schemas.microsoft.com/office/powerpoint/2010/main" val="227356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a:bodyPr>
          <a:lstStyle/>
          <a:p>
            <a:pPr>
              <a:spcBef>
                <a:spcPts val="0"/>
              </a:spcBef>
            </a:pPr>
            <a:r>
              <a:rPr lang="en-US" b="1" dirty="0"/>
              <a:t>We are given time to prepare ourselves.</a:t>
            </a:r>
          </a:p>
          <a:p>
            <a:pPr marL="0" indent="0">
              <a:spcBef>
                <a:spcPts val="0"/>
              </a:spcBef>
              <a:buNone/>
            </a:pPr>
            <a:endParaRPr lang="en-US" b="1" dirty="0"/>
          </a:p>
          <a:p>
            <a:pPr marL="0" indent="0">
              <a:spcBef>
                <a:spcPts val="0"/>
              </a:spcBef>
              <a:buNone/>
            </a:pPr>
            <a:r>
              <a:rPr lang="en-US" dirty="0"/>
              <a:t>For though by this time you ought to be teachers, you have need again for someone to teach you the elementary principles of the oracles of God, and you have come to need milk and not solid food.</a:t>
            </a:r>
          </a:p>
          <a:p>
            <a:pPr marL="0" indent="0" algn="r">
              <a:spcBef>
                <a:spcPts val="0"/>
              </a:spcBef>
              <a:buNone/>
            </a:pPr>
            <a:r>
              <a:rPr lang="en-US" b="1" dirty="0"/>
              <a:t>Hebrews 5:12</a:t>
            </a:r>
          </a:p>
          <a:p>
            <a:pPr marL="0" indent="0">
              <a:spcBef>
                <a:spcPts val="0"/>
              </a:spcBef>
              <a:buNone/>
            </a:pPr>
            <a:endParaRPr lang="en-US" dirty="0"/>
          </a:p>
        </p:txBody>
      </p:sp>
    </p:spTree>
    <p:extLst>
      <p:ext uri="{BB962C8B-B14F-4D97-AF65-F5344CB8AC3E}">
        <p14:creationId xmlns:p14="http://schemas.microsoft.com/office/powerpoint/2010/main" val="566714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5CE8-E490-41DE-8433-E1FE83768C6A}"/>
              </a:ext>
            </a:extLst>
          </p:cNvPr>
          <p:cNvSpPr>
            <a:spLocks noGrp="1"/>
          </p:cNvSpPr>
          <p:nvPr>
            <p:ph type="title"/>
          </p:nvPr>
        </p:nvSpPr>
        <p:spPr>
          <a:xfrm>
            <a:off x="2266122" y="119961"/>
            <a:ext cx="6718852" cy="1325563"/>
          </a:xfrm>
        </p:spPr>
        <p:txBody>
          <a:bodyPr>
            <a:normAutofit/>
          </a:bodyPr>
          <a:lstStyle/>
          <a:p>
            <a:r>
              <a:rPr lang="en-US" sz="6000" dirty="0">
                <a:latin typeface="Bodoni MT" panose="02070603080606020203" pitchFamily="18" charset="0"/>
              </a:rPr>
              <a:t>Time Is Opportune</a:t>
            </a:r>
          </a:p>
        </p:txBody>
      </p:sp>
      <p:sp>
        <p:nvSpPr>
          <p:cNvPr id="3" name="Content Placeholder 2">
            <a:extLst>
              <a:ext uri="{FF2B5EF4-FFF2-40B4-BE49-F238E27FC236}">
                <a16:creationId xmlns:a16="http://schemas.microsoft.com/office/drawing/2014/main" id="{53596AE0-C109-4F50-848E-3D768A3D5896}"/>
              </a:ext>
            </a:extLst>
          </p:cNvPr>
          <p:cNvSpPr>
            <a:spLocks noGrp="1"/>
          </p:cNvSpPr>
          <p:nvPr>
            <p:ph idx="1"/>
          </p:nvPr>
        </p:nvSpPr>
        <p:spPr>
          <a:xfrm>
            <a:off x="311426" y="2067339"/>
            <a:ext cx="8673548" cy="4670699"/>
          </a:xfrm>
        </p:spPr>
        <p:txBody>
          <a:bodyPr>
            <a:normAutofit lnSpcReduction="10000"/>
          </a:bodyPr>
          <a:lstStyle/>
          <a:p>
            <a:pPr>
              <a:spcBef>
                <a:spcPts val="0"/>
              </a:spcBef>
            </a:pPr>
            <a:r>
              <a:rPr lang="en-US" b="1" dirty="0"/>
              <a:t>We are given time to prepare ourselves.</a:t>
            </a:r>
          </a:p>
          <a:p>
            <a:pPr marL="0" indent="0">
              <a:spcBef>
                <a:spcPts val="0"/>
              </a:spcBef>
              <a:buNone/>
            </a:pPr>
            <a:endParaRPr lang="en-US" b="1" dirty="0"/>
          </a:p>
          <a:p>
            <a:pPr marL="0" indent="0">
              <a:spcBef>
                <a:spcPts val="0"/>
              </a:spcBef>
              <a:buNone/>
            </a:pPr>
            <a:r>
              <a:rPr lang="en-US" dirty="0"/>
              <a:t>Do this, knowing the time, that it is already the hour for you to awaken from sleep; for now salvation is nearer to us than when we believed. The night is almost gone, and the day is near. Therefore let us lay aside the deeds of darkness and put on the armor of light. Let us behave properly as in the day, not in carousing and drunkenness, not in sexual promiscuity and sensuality, not in strife and jealousy. But put on the Lord Jesus Christ, and make no provision for the flesh in regard to its lusts.</a:t>
            </a:r>
          </a:p>
          <a:p>
            <a:pPr marL="0" indent="0" algn="r">
              <a:spcBef>
                <a:spcPts val="0"/>
              </a:spcBef>
              <a:buNone/>
            </a:pPr>
            <a:r>
              <a:rPr lang="en-US" b="1" dirty="0"/>
              <a:t>Romans 13:11-14</a:t>
            </a:r>
          </a:p>
        </p:txBody>
      </p:sp>
    </p:spTree>
    <p:extLst>
      <p:ext uri="{BB962C8B-B14F-4D97-AF65-F5344CB8AC3E}">
        <p14:creationId xmlns:p14="http://schemas.microsoft.com/office/powerpoint/2010/main" val="3751494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TotalTime>
  <Words>1260</Words>
  <Application>Microsoft Office PowerPoint</Application>
  <PresentationFormat>On-screen Show (4:3)</PresentationFormat>
  <Paragraphs>102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Bodoni MT</vt:lpstr>
      <vt:lpstr>Bodoni MT Black</vt:lpstr>
      <vt:lpstr>Calibri</vt:lpstr>
      <vt:lpstr>Calibri Light</vt:lpstr>
      <vt:lpstr>Office Theme</vt:lpstr>
      <vt:lpstr>TIME</vt:lpstr>
      <vt:lpstr>PowerPoint Presentation</vt:lpstr>
      <vt:lpstr>PowerPoint Presentation</vt:lpstr>
      <vt:lpstr>Time Is Short</vt:lpstr>
      <vt:lpstr>Time Is Different</vt:lpstr>
      <vt:lpstr>Time Is Different</vt:lpstr>
      <vt:lpstr>Time Is Opportune</vt:lpstr>
      <vt:lpstr>Time Is Opportune</vt:lpstr>
      <vt:lpstr>Time Is Opportune</vt:lpstr>
      <vt:lpstr>Time Is Opportune</vt:lpstr>
      <vt:lpstr>Time Is Opportune</vt:lpstr>
      <vt:lpstr>Time Is Opportune</vt:lpstr>
      <vt:lpstr>Time Is Opportune</vt:lpstr>
      <vt:lpstr>Time Is Opportune</vt:lpstr>
      <vt:lpstr>Time Is Opportune</vt:lpstr>
      <vt:lpstr>Time Is Opportune</vt:lpstr>
      <vt:lpstr>Time Is To Be Used Wisely</vt:lpstr>
      <vt:lpstr>Time Is To Be Used Wisely</vt:lpstr>
      <vt:lpstr>Time Is To Be Used Wisely</vt:lpstr>
      <vt:lpstr>Time Is To Be Used Wisely</vt:lpstr>
      <vt:lpstr>Time Is To Be Used Wisely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Operator</cp:lastModifiedBy>
  <cp:revision>27</cp:revision>
  <dcterms:created xsi:type="dcterms:W3CDTF">2018-01-06T19:10:11Z</dcterms:created>
  <dcterms:modified xsi:type="dcterms:W3CDTF">2018-01-07T13:52:45Z</dcterms:modified>
</cp:coreProperties>
</file>