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7" r:id="rId4"/>
    <p:sldId id="279" r:id="rId5"/>
    <p:sldId id="280" r:id="rId6"/>
    <p:sldId id="273" r:id="rId7"/>
    <p:sldId id="281" r:id="rId8"/>
    <p:sldId id="270" r:id="rId9"/>
    <p:sldId id="283" r:id="rId10"/>
    <p:sldId id="282" r:id="rId11"/>
    <p:sldId id="285" r:id="rId12"/>
    <p:sldId id="28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autoAdjust="0"/>
  </p:normalViewPr>
  <p:slideViewPr>
    <p:cSldViewPr snapToGrid="0">
      <p:cViewPr varScale="1">
        <p:scale>
          <a:sx n="82" d="100"/>
          <a:sy n="82" d="100"/>
        </p:scale>
        <p:origin x="108" y="58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3" d="100"/>
          <a:sy n="73" d="100"/>
        </p:scale>
        <p:origin x="1836"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16AA7-2BC3-4C91-9C6D-C4DCABAEA09E}" type="datetimeFigureOut">
              <a:rPr lang="en-US" smtClean="0"/>
              <a:t>4/29/2018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5C52-7B7A-4802-B9E8-E770DBCC515E}" type="slidenum">
              <a:rPr lang="en-US" smtClean="0"/>
              <a:t>‹#›</a:t>
            </a:fld>
            <a:endParaRPr lang="en-US"/>
          </a:p>
        </p:txBody>
      </p:sp>
    </p:spTree>
    <p:extLst>
      <p:ext uri="{BB962C8B-B14F-4D97-AF65-F5344CB8AC3E}">
        <p14:creationId xmlns:p14="http://schemas.microsoft.com/office/powerpoint/2010/main" val="725328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Num</a:t>
            </a:r>
            <a:r>
              <a:rPr lang="en-US" b="1" dirty="0"/>
              <a:t> 27:18-20 </a:t>
            </a:r>
            <a:r>
              <a:rPr lang="en-US" dirty="0"/>
              <a:t>(18)  So the LORD said to Moses, "Take Joshua the son of Nun, a man in whom is the Spirit, and lay your hand on him;(19)  and have him stand before </a:t>
            </a:r>
            <a:r>
              <a:rPr lang="en-US" dirty="0" err="1"/>
              <a:t>Eleazar</a:t>
            </a:r>
            <a:r>
              <a:rPr lang="en-US" dirty="0"/>
              <a:t> the priest and before all the congregation, and commission him in their sight.(20)  "You shall put some of your authority on him, in order that all the congregation of the sons of Israel may obey him.</a:t>
            </a:r>
          </a:p>
          <a:p>
            <a:endParaRPr lang="en-US" dirty="0"/>
          </a:p>
          <a:p>
            <a:r>
              <a:rPr lang="en-US" b="1" dirty="0"/>
              <a:t>1Ti 5:22 </a:t>
            </a:r>
            <a:r>
              <a:rPr lang="en-US" dirty="0"/>
              <a:t>(22)  Do not lay hands upon anyone too hastily and thereby share responsibility for the sins of others; keep yourself free from sin.</a:t>
            </a:r>
          </a:p>
        </p:txBody>
      </p:sp>
      <p:sp>
        <p:nvSpPr>
          <p:cNvPr id="4" name="Slide Number Placeholder 3"/>
          <p:cNvSpPr>
            <a:spLocks noGrp="1"/>
          </p:cNvSpPr>
          <p:nvPr>
            <p:ph type="sldNum" sz="quarter" idx="10"/>
          </p:nvPr>
        </p:nvSpPr>
        <p:spPr/>
        <p:txBody>
          <a:bodyPr/>
          <a:lstStyle/>
          <a:p>
            <a:fld id="{88795C52-7B7A-4802-B9E8-E770DBCC515E}" type="slidenum">
              <a:rPr lang="en-US" smtClean="0"/>
              <a:t>2</a:t>
            </a:fld>
            <a:endParaRPr lang="en-US"/>
          </a:p>
        </p:txBody>
      </p:sp>
    </p:spTree>
    <p:extLst>
      <p:ext uri="{BB962C8B-B14F-4D97-AF65-F5344CB8AC3E}">
        <p14:creationId xmlns:p14="http://schemas.microsoft.com/office/powerpoint/2010/main" val="3867254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551596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262542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815670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593B68-774B-4A35-B4D4-6DCBAAEB3464}" type="datetimeFigureOut">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58446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593B68-774B-4A35-B4D4-6DCBAAEB3464}" type="datetimeFigureOut">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81084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593B68-774B-4A35-B4D4-6DCBAAEB3464}" type="datetimeFigureOut">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545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593B68-774B-4A35-B4D4-6DCBAAEB3464}" type="datetimeFigureOut">
              <a:rPr lang="en-US" smtClean="0"/>
              <a:t>4/29/2018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333401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593B68-774B-4A35-B4D4-6DCBAAEB3464}" type="datetimeFigureOut">
              <a:rPr lang="en-US" smtClean="0"/>
              <a:t>4/29/2018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4965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593B68-774B-4A35-B4D4-6DCBAAEB3464}" type="datetimeFigureOut">
              <a:rPr lang="en-US" smtClean="0"/>
              <a:t>4/29/2018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253550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403995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593B68-774B-4A35-B4D4-6DCBAAEB3464}" type="datetimeFigureOut">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FAD7-9D1C-4F71-B261-D315535ED196}" type="slidenum">
              <a:rPr lang="en-US" smtClean="0"/>
              <a:t>‹#›</a:t>
            </a:fld>
            <a:endParaRPr lang="en-US"/>
          </a:p>
        </p:txBody>
      </p:sp>
    </p:spTree>
    <p:extLst>
      <p:ext uri="{BB962C8B-B14F-4D97-AF65-F5344CB8AC3E}">
        <p14:creationId xmlns:p14="http://schemas.microsoft.com/office/powerpoint/2010/main" val="174398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93B68-774B-4A35-B4D4-6DCBAAEB3464}" type="datetimeFigureOut">
              <a:rPr lang="en-US" smtClean="0"/>
              <a:t>4/29/2018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FAD7-9D1C-4F71-B261-D315535ED196}" type="slidenum">
              <a:rPr lang="en-US" smtClean="0"/>
              <a:t>‹#›</a:t>
            </a:fld>
            <a:endParaRPr lang="en-US"/>
          </a:p>
        </p:txBody>
      </p:sp>
    </p:spTree>
    <p:extLst>
      <p:ext uri="{BB962C8B-B14F-4D97-AF65-F5344CB8AC3E}">
        <p14:creationId xmlns:p14="http://schemas.microsoft.com/office/powerpoint/2010/main" val="1333502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068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Lystra: Acts 14:8-23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Paul heals the man with lame feet 14:8-10</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“The gods have come down to us” 14:11-18</a:t>
            </a:r>
          </a:p>
          <a:p>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Paul was stoned 14:19</a:t>
            </a:r>
          </a:p>
          <a:p>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Resolve 14:20-23</a:t>
            </a:r>
          </a:p>
        </p:txBody>
      </p:sp>
    </p:spTree>
    <p:extLst>
      <p:ext uri="{BB962C8B-B14F-4D97-AF65-F5344CB8AC3E}">
        <p14:creationId xmlns:p14="http://schemas.microsoft.com/office/powerpoint/2010/main" val="2394870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A989A3D-06B5-4B98-ACF1-6ADAE97F8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50" y="182772"/>
            <a:ext cx="8013700" cy="6492455"/>
          </a:xfrm>
          <a:prstGeom prst="rect">
            <a:avLst/>
          </a:prstGeom>
        </p:spPr>
      </p:pic>
    </p:spTree>
    <p:extLst>
      <p:ext uri="{BB962C8B-B14F-4D97-AF65-F5344CB8AC3E}">
        <p14:creationId xmlns:p14="http://schemas.microsoft.com/office/powerpoint/2010/main" val="15191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Return home: Acts 14:24-28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The return 14:24-26</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The report 14:27-28</a:t>
            </a:r>
            <a:endPar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endParaRPr>
          </a:p>
        </p:txBody>
      </p:sp>
    </p:spTree>
    <p:extLst>
      <p:ext uri="{BB962C8B-B14F-4D97-AF65-F5344CB8AC3E}">
        <p14:creationId xmlns:p14="http://schemas.microsoft.com/office/powerpoint/2010/main" val="2772029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3000" t="-2000" r="-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3A114-0220-4592-91A3-27DCD19DBFF6}"/>
              </a:ext>
            </a:extLst>
          </p:cNvPr>
          <p:cNvSpPr>
            <a:spLocks noGrp="1"/>
          </p:cNvSpPr>
          <p:nvPr>
            <p:ph type="title"/>
          </p:nvPr>
        </p:nvSpPr>
        <p:spPr>
          <a:xfrm>
            <a:off x="77506" y="275453"/>
            <a:ext cx="8605908" cy="984388"/>
          </a:xfrm>
        </p:spPr>
        <p:txBody>
          <a:bodyPr>
            <a:noAutofit/>
          </a:bodyPr>
          <a:lstStyle/>
          <a:p>
            <a:r>
              <a:rPr lang="en-US" sz="4000" dirty="0">
                <a:solidFill>
                  <a:schemeClr val="bg1"/>
                </a:solidFill>
                <a:effectLst>
                  <a:outerShdw blurRad="38100" dist="38100" dir="2700000" algn="tl">
                    <a:srgbClr val="000000">
                      <a:alpha val="43137"/>
                    </a:srgbClr>
                  </a:outerShdw>
                </a:effectLst>
                <a:latin typeface="Franklin Gothic Heavy" panose="020B0903020102020204" pitchFamily="34" charset="0"/>
              </a:rPr>
              <a:t>“A Journey of a thousand miles…”</a:t>
            </a:r>
          </a:p>
        </p:txBody>
      </p:sp>
      <p:sp>
        <p:nvSpPr>
          <p:cNvPr id="3" name="Content Placeholder 2">
            <a:extLst>
              <a:ext uri="{FF2B5EF4-FFF2-40B4-BE49-F238E27FC236}">
                <a16:creationId xmlns:a16="http://schemas.microsoft.com/office/drawing/2014/main" id="{C0294E2E-481F-4F76-98D8-B4D2803E059C}"/>
              </a:ext>
            </a:extLst>
          </p:cNvPr>
          <p:cNvSpPr>
            <a:spLocks noGrp="1"/>
          </p:cNvSpPr>
          <p:nvPr>
            <p:ph idx="1"/>
          </p:nvPr>
        </p:nvSpPr>
        <p:spPr>
          <a:xfrm>
            <a:off x="131693" y="1571413"/>
            <a:ext cx="8856520" cy="5153375"/>
          </a:xfrm>
        </p:spPr>
        <p:txBody>
          <a:bodyPr>
            <a:normAutofit/>
          </a:bodyPr>
          <a:lstStyle/>
          <a:p>
            <a:pPr marL="0" indent="0">
              <a:spcBef>
                <a:spcPts val="0"/>
              </a:spcBef>
              <a:buNone/>
            </a:pPr>
            <a:r>
              <a:rPr lang="en-US" sz="3600" dirty="0">
                <a:latin typeface="Franklin Gothic Book" panose="020B0503020102020204" pitchFamily="34" charset="0"/>
              </a:rPr>
              <a:t>The church in Antioch (Acts 13:1)</a:t>
            </a:r>
          </a:p>
          <a:p>
            <a:pPr marL="0" indent="0">
              <a:spcBef>
                <a:spcPts val="0"/>
              </a:spcBef>
              <a:buNone/>
            </a:pPr>
            <a:endParaRPr lang="en-US" sz="3600" dirty="0">
              <a:latin typeface="Franklin Gothic Book" panose="020B0503020102020204" pitchFamily="34" charset="0"/>
            </a:endParaRPr>
          </a:p>
          <a:p>
            <a:pPr marL="0" indent="0">
              <a:spcBef>
                <a:spcPts val="0"/>
              </a:spcBef>
              <a:buNone/>
            </a:pPr>
            <a:r>
              <a:rPr lang="en-US" sz="3600" dirty="0">
                <a:latin typeface="Franklin Gothic Book" panose="020B0503020102020204" pitchFamily="34" charset="0"/>
              </a:rPr>
              <a:t>The call to service (Acts 13:2)</a:t>
            </a:r>
          </a:p>
          <a:p>
            <a:pPr marL="0" indent="0">
              <a:spcBef>
                <a:spcPts val="0"/>
              </a:spcBef>
              <a:buNone/>
            </a:pPr>
            <a:endParaRPr lang="en-US" sz="3600" dirty="0">
              <a:latin typeface="Franklin Gothic Book" panose="020B0503020102020204" pitchFamily="34" charset="0"/>
            </a:endParaRPr>
          </a:p>
          <a:p>
            <a:pPr marL="0" indent="0">
              <a:spcBef>
                <a:spcPts val="0"/>
              </a:spcBef>
              <a:buNone/>
            </a:pPr>
            <a:r>
              <a:rPr lang="en-US" sz="3600" dirty="0">
                <a:latin typeface="Franklin Gothic Book" panose="020B0503020102020204" pitchFamily="34" charset="0"/>
              </a:rPr>
              <a:t>The sending off (Acts 13:3)</a:t>
            </a:r>
          </a:p>
        </p:txBody>
      </p:sp>
    </p:spTree>
    <p:extLst>
      <p:ext uri="{BB962C8B-B14F-4D97-AF65-F5344CB8AC3E}">
        <p14:creationId xmlns:p14="http://schemas.microsoft.com/office/powerpoint/2010/main" val="35748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A989A3D-06B5-4B98-ACF1-6ADAE97F8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50" y="182772"/>
            <a:ext cx="8013700" cy="6492455"/>
          </a:xfrm>
          <a:prstGeom prst="rect">
            <a:avLst/>
          </a:prstGeom>
        </p:spPr>
      </p:pic>
    </p:spTree>
    <p:extLst>
      <p:ext uri="{BB962C8B-B14F-4D97-AF65-F5344CB8AC3E}">
        <p14:creationId xmlns:p14="http://schemas.microsoft.com/office/powerpoint/2010/main" val="252593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Cyprus: Acts 13:4-12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Salamis (Acts 13:4-5)</a:t>
            </a:r>
          </a:p>
          <a:p>
            <a:r>
              <a:rPr lang="en-US" sz="4000" dirty="0" err="1">
                <a:solidFill>
                  <a:schemeClr val="bg1"/>
                </a:solidFill>
                <a:effectLst>
                  <a:outerShdw blurRad="38100" dist="38100" dir="2700000" algn="tl">
                    <a:srgbClr val="000000">
                      <a:alpha val="43137"/>
                    </a:srgbClr>
                  </a:outerShdw>
                </a:effectLst>
                <a:latin typeface="Franklin Gothic Demi" panose="020B0703020102020204" pitchFamily="34" charset="0"/>
              </a:rPr>
              <a:t>Paphos</a:t>
            </a:r>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 (Acts 13:6-12)</a:t>
            </a:r>
          </a:p>
        </p:txBody>
      </p:sp>
    </p:spTree>
    <p:extLst>
      <p:ext uri="{BB962C8B-B14F-4D97-AF65-F5344CB8AC3E}">
        <p14:creationId xmlns:p14="http://schemas.microsoft.com/office/powerpoint/2010/main" val="2767779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A989A3D-06B5-4B98-ACF1-6ADAE97F8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50" y="182772"/>
            <a:ext cx="8013700" cy="6492455"/>
          </a:xfrm>
          <a:prstGeom prst="rect">
            <a:avLst/>
          </a:prstGeom>
        </p:spPr>
      </p:pic>
    </p:spTree>
    <p:extLst>
      <p:ext uri="{BB962C8B-B14F-4D97-AF65-F5344CB8AC3E}">
        <p14:creationId xmlns:p14="http://schemas.microsoft.com/office/powerpoint/2010/main" val="278686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Antioch of Pisidia: Acts 13:13-52</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Travel and John Mark leaves 13:13-14</a:t>
            </a:r>
          </a:p>
          <a:p>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Teaching in the synagogue 13:15-41</a:t>
            </a:r>
          </a:p>
          <a:p>
            <a:r>
              <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rPr>
              <a:t>The reception of the message 13:42-52</a:t>
            </a:r>
          </a:p>
        </p:txBody>
      </p:sp>
    </p:spTree>
    <p:extLst>
      <p:ext uri="{BB962C8B-B14F-4D97-AF65-F5344CB8AC3E}">
        <p14:creationId xmlns:p14="http://schemas.microsoft.com/office/powerpoint/2010/main" val="1606399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A989A3D-06B5-4B98-ACF1-6ADAE97F8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50" y="182772"/>
            <a:ext cx="8013700" cy="6492455"/>
          </a:xfrm>
          <a:prstGeom prst="rect">
            <a:avLst/>
          </a:prstGeom>
        </p:spPr>
      </p:pic>
    </p:spTree>
    <p:extLst>
      <p:ext uri="{BB962C8B-B14F-4D97-AF65-F5344CB8AC3E}">
        <p14:creationId xmlns:p14="http://schemas.microsoft.com/office/powerpoint/2010/main" val="73143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C67E-3BF5-414C-A176-9DAD4965788D}"/>
              </a:ext>
            </a:extLst>
          </p:cNvPr>
          <p:cNvSpPr>
            <a:spLocks noGrp="1"/>
          </p:cNvSpPr>
          <p:nvPr>
            <p:ph type="title"/>
          </p:nvPr>
        </p:nvSpPr>
        <p:spPr>
          <a:xfrm>
            <a:off x="193963" y="184728"/>
            <a:ext cx="8709891" cy="1126836"/>
          </a:xfrm>
        </p:spPr>
        <p:txBody>
          <a:bodyPr>
            <a:normAutofit/>
          </a:bodyPr>
          <a:lstStyle/>
          <a:p>
            <a:r>
              <a:rPr lang="en-US" dirty="0">
                <a:solidFill>
                  <a:schemeClr val="bg1"/>
                </a:solidFill>
                <a:effectLst>
                  <a:outerShdw blurRad="38100" dist="38100" dir="2700000" algn="tl">
                    <a:srgbClr val="000000">
                      <a:alpha val="43137"/>
                    </a:srgbClr>
                  </a:outerShdw>
                </a:effectLst>
                <a:latin typeface="Franklin Gothic Heavy" panose="020B0903020102020204" pitchFamily="34" charset="0"/>
              </a:rPr>
              <a:t>Iconium: Acts 14:1-7 </a:t>
            </a:r>
          </a:p>
        </p:txBody>
      </p:sp>
      <p:sp>
        <p:nvSpPr>
          <p:cNvPr id="3" name="Content Placeholder 2">
            <a:extLst>
              <a:ext uri="{FF2B5EF4-FFF2-40B4-BE49-F238E27FC236}">
                <a16:creationId xmlns:a16="http://schemas.microsoft.com/office/drawing/2014/main" id="{BC990B19-5E91-46EC-BC21-800932318260}"/>
              </a:ext>
            </a:extLst>
          </p:cNvPr>
          <p:cNvSpPr>
            <a:spLocks noGrp="1"/>
          </p:cNvSpPr>
          <p:nvPr>
            <p:ph idx="1"/>
          </p:nvPr>
        </p:nvSpPr>
        <p:spPr>
          <a:xfrm>
            <a:off x="240145" y="1311564"/>
            <a:ext cx="8709891" cy="5361708"/>
          </a:xfrm>
        </p:spPr>
        <p:txBody>
          <a:bodyPr>
            <a:normAutofit/>
          </a:bodyPr>
          <a:lstStyle/>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Initial reception 14:1</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Opposition 14:2-4</a:t>
            </a:r>
          </a:p>
          <a:p>
            <a:r>
              <a:rPr lang="en-US" sz="4000" dirty="0">
                <a:solidFill>
                  <a:schemeClr val="bg1"/>
                </a:solidFill>
                <a:effectLst>
                  <a:outerShdw blurRad="38100" dist="38100" dir="2700000" algn="tl">
                    <a:srgbClr val="000000">
                      <a:alpha val="43137"/>
                    </a:srgbClr>
                  </a:outerShdw>
                </a:effectLst>
                <a:latin typeface="Franklin Gothic Demi" panose="020B0703020102020204" pitchFamily="34" charset="0"/>
              </a:rPr>
              <a:t>Resolve 14:5-7 </a:t>
            </a:r>
            <a:endParaRPr lang="en-US" sz="3600" dirty="0">
              <a:solidFill>
                <a:schemeClr val="bg1"/>
              </a:solidFill>
              <a:effectLst>
                <a:outerShdw blurRad="38100" dist="38100" dir="2700000" algn="tl">
                  <a:srgbClr val="000000">
                    <a:alpha val="43137"/>
                  </a:srgbClr>
                </a:outerShdw>
              </a:effectLst>
              <a:latin typeface="Franklin Gothic Demi" panose="020B0703020102020204" pitchFamily="34" charset="0"/>
            </a:endParaRPr>
          </a:p>
        </p:txBody>
      </p:sp>
    </p:spTree>
    <p:extLst>
      <p:ext uri="{BB962C8B-B14F-4D97-AF65-F5344CB8AC3E}">
        <p14:creationId xmlns:p14="http://schemas.microsoft.com/office/powerpoint/2010/main" val="274878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A989A3D-06B5-4B98-ACF1-6ADAE97F87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150" y="182772"/>
            <a:ext cx="8013700" cy="6492455"/>
          </a:xfrm>
          <a:prstGeom prst="rect">
            <a:avLst/>
          </a:prstGeom>
        </p:spPr>
      </p:pic>
    </p:spTree>
    <p:extLst>
      <p:ext uri="{BB962C8B-B14F-4D97-AF65-F5344CB8AC3E}">
        <p14:creationId xmlns:p14="http://schemas.microsoft.com/office/powerpoint/2010/main" val="159725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4266</TotalTime>
  <Words>124</Words>
  <Application>Microsoft Office PowerPoint</Application>
  <PresentationFormat>On-screen Show (4:3)</PresentationFormat>
  <Paragraphs>29</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Franklin Gothic Book</vt:lpstr>
      <vt:lpstr>Franklin Gothic Demi</vt:lpstr>
      <vt:lpstr>Franklin Gothic Heavy</vt:lpstr>
      <vt:lpstr>Office Theme</vt:lpstr>
      <vt:lpstr>PowerPoint Presentation</vt:lpstr>
      <vt:lpstr>“A Journey of a thousand miles…”</vt:lpstr>
      <vt:lpstr>PowerPoint Presentation</vt:lpstr>
      <vt:lpstr>Cyprus: Acts 13:4-12 </vt:lpstr>
      <vt:lpstr>PowerPoint Presentation</vt:lpstr>
      <vt:lpstr>Antioch of Pisidia: Acts 13:13-52</vt:lpstr>
      <vt:lpstr>PowerPoint Presentation</vt:lpstr>
      <vt:lpstr>Iconium: Acts 14:1-7 </vt:lpstr>
      <vt:lpstr>PowerPoint Presentation</vt:lpstr>
      <vt:lpstr>Lystra: Acts 14:8-23 </vt:lpstr>
      <vt:lpstr>PowerPoint Presentation</vt:lpstr>
      <vt:lpstr>Return home: Acts 14:24-28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Operator</cp:lastModifiedBy>
  <cp:revision>63</cp:revision>
  <dcterms:created xsi:type="dcterms:W3CDTF">2018-03-31T17:02:29Z</dcterms:created>
  <dcterms:modified xsi:type="dcterms:W3CDTF">2018-04-29T12:56:57Z</dcterms:modified>
</cp:coreProperties>
</file>