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5" r:id="rId2"/>
    <p:sldId id="267" r:id="rId3"/>
    <p:sldId id="268" r:id="rId4"/>
    <p:sldId id="269" r:id="rId5"/>
    <p:sldId id="271" r:id="rId6"/>
    <p:sldId id="272" r:id="rId7"/>
    <p:sldId id="273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3" autoAdjust="0"/>
    <p:restoredTop sz="61372" autoAdjust="0"/>
  </p:normalViewPr>
  <p:slideViewPr>
    <p:cSldViewPr snapToGrid="0">
      <p:cViewPr varScale="1">
        <p:scale>
          <a:sx n="111" d="100"/>
          <a:sy n="111" d="100"/>
        </p:scale>
        <p:origin x="15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16AA7-2BC3-4C91-9C6D-C4DCABAEA09E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5C52-7B7A-4802-B9E8-E770DBCC5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28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5C52-7B7A-4802-B9E8-E770DBCC51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799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3B68-774B-4A35-B4D4-6DCBAAEB3464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FAD7-9D1C-4F71-B261-D315535E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9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3B68-774B-4A35-B4D4-6DCBAAEB3464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FAD7-9D1C-4F71-B261-D315535E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42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3B68-774B-4A35-B4D4-6DCBAAEB3464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FAD7-9D1C-4F71-B261-D315535E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7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3B68-774B-4A35-B4D4-6DCBAAEB3464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FAD7-9D1C-4F71-B261-D315535E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65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3B68-774B-4A35-B4D4-6DCBAAEB3464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FAD7-9D1C-4F71-B261-D315535E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4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3B68-774B-4A35-B4D4-6DCBAAEB3464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FAD7-9D1C-4F71-B261-D315535E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3B68-774B-4A35-B4D4-6DCBAAEB3464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FAD7-9D1C-4F71-B261-D315535E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1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3B68-774B-4A35-B4D4-6DCBAAEB3464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FAD7-9D1C-4F71-B261-D315535E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5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3B68-774B-4A35-B4D4-6DCBAAEB3464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FAD7-9D1C-4F71-B261-D315535E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06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3B68-774B-4A35-B4D4-6DCBAAEB3464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FAD7-9D1C-4F71-B261-D315535E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5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3B68-774B-4A35-B4D4-6DCBAAEB3464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FAD7-9D1C-4F71-B261-D315535E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8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93B68-774B-4A35-B4D4-6DCBAAEB3464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6FAD7-9D1C-4F71-B261-D315535E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02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640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3C67E-3BF5-414C-A176-9DAD49657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63" y="184728"/>
            <a:ext cx="8709891" cy="112683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Where Do We Find Information?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90B19-5E91-46EC-BC21-800932318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145" y="1311564"/>
            <a:ext cx="8709891" cy="53617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Acts</a:t>
            </a:r>
          </a:p>
          <a:p>
            <a:pPr lvl="1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Written by Luke, “the beloved physician” (Col.1:14)</a:t>
            </a:r>
          </a:p>
          <a:p>
            <a:pPr marL="457200" lvl="1" indent="0">
              <a:buNone/>
            </a:pP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</a:endParaRPr>
          </a:p>
          <a:p>
            <a:pPr lvl="1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Records an “exact account” (Luke 1:1) of the Gospel and Acts of the apostles.</a:t>
            </a:r>
          </a:p>
          <a:p>
            <a:pPr lvl="1"/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</a:endParaRPr>
          </a:p>
          <a:p>
            <a:pPr lvl="1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He was with Paul on many of the event in Acts. </a:t>
            </a:r>
          </a:p>
          <a:p>
            <a:pPr marL="457200" lvl="1" indent="0">
              <a:buNone/>
            </a:pP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</a:endParaRPr>
          </a:p>
          <a:p>
            <a:pPr lvl="1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“We” and “They”</a:t>
            </a:r>
          </a:p>
        </p:txBody>
      </p:sp>
    </p:spTree>
    <p:extLst>
      <p:ext uri="{BB962C8B-B14F-4D97-AF65-F5344CB8AC3E}">
        <p14:creationId xmlns:p14="http://schemas.microsoft.com/office/powerpoint/2010/main" val="252593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3C67E-3BF5-414C-A176-9DAD49657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63" y="184728"/>
            <a:ext cx="8709891" cy="112683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Where Do We Find Information?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90B19-5E91-46EC-BC21-800932318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145" y="1311564"/>
            <a:ext cx="8709891" cy="5361708"/>
          </a:xfrm>
        </p:spPr>
        <p:txBody>
          <a:bodyPr numCol="2">
            <a:normAutofit fontScale="92500"/>
          </a:bodyPr>
          <a:lstStyle/>
          <a:p>
            <a:pPr marL="0" indent="0">
              <a:buNone/>
            </a:pPr>
            <a:r>
              <a:rPr lang="en-US" sz="4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Letters Paul Wrote</a:t>
            </a:r>
          </a:p>
          <a:p>
            <a:pPr lvl="1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Romans</a:t>
            </a:r>
          </a:p>
          <a:p>
            <a:pPr lvl="1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1 Corinthians</a:t>
            </a:r>
          </a:p>
          <a:p>
            <a:pPr lvl="1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2 Corinthians</a:t>
            </a:r>
          </a:p>
          <a:p>
            <a:pPr lvl="1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Galatians</a:t>
            </a:r>
          </a:p>
          <a:p>
            <a:pPr lvl="1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Ephesians</a:t>
            </a:r>
          </a:p>
          <a:p>
            <a:pPr lvl="1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Philippians</a:t>
            </a:r>
          </a:p>
          <a:p>
            <a:pPr lvl="1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Colossians</a:t>
            </a:r>
          </a:p>
          <a:p>
            <a:pPr lvl="1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1 Thessalonians</a:t>
            </a:r>
          </a:p>
          <a:p>
            <a:pPr lvl="1"/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</a:endParaRPr>
          </a:p>
          <a:p>
            <a:pPr lvl="1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2 Thessalonians</a:t>
            </a:r>
          </a:p>
          <a:p>
            <a:pPr lvl="1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1 Timothy</a:t>
            </a:r>
          </a:p>
          <a:p>
            <a:pPr lvl="1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2 Timothy</a:t>
            </a:r>
          </a:p>
          <a:p>
            <a:pPr lvl="1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Titus</a:t>
            </a:r>
          </a:p>
          <a:p>
            <a:pPr lvl="1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Philemon</a:t>
            </a:r>
          </a:p>
          <a:p>
            <a:pPr lvl="1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Hebrews?</a:t>
            </a:r>
          </a:p>
          <a:p>
            <a:pPr marL="457200" lvl="1" indent="0">
              <a:buNone/>
            </a:pP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</a:endParaRPr>
          </a:p>
          <a:p>
            <a:pPr lvl="1"/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08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3C67E-3BF5-414C-A176-9DAD49657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63" y="184728"/>
            <a:ext cx="8709891" cy="1126836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After His Conversion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90B19-5E91-46EC-BC21-800932318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145" y="1311564"/>
            <a:ext cx="8709891" cy="5361708"/>
          </a:xfrm>
        </p:spPr>
        <p:txBody>
          <a:bodyPr numCol="2">
            <a:normAutofit fontScale="70000" lnSpcReduction="20000"/>
          </a:bodyPr>
          <a:lstStyle/>
          <a:p>
            <a:pPr marL="0" indent="0">
              <a:buNone/>
            </a:pPr>
            <a:r>
              <a:rPr lang="en-US" sz="4600" u="sng" dirty="0">
                <a:latin typeface="Franklin Gothic Demi" panose="020B0703020102020204" pitchFamily="34" charset="0"/>
              </a:rPr>
              <a:t>Acts 9:19-30</a:t>
            </a:r>
          </a:p>
          <a:p>
            <a:pPr lvl="1"/>
            <a:r>
              <a:rPr lang="en-US" sz="4000" dirty="0">
                <a:latin typeface="Franklin Gothic Demi" panose="020B0703020102020204" pitchFamily="34" charset="0"/>
              </a:rPr>
              <a:t>Several days in Damascus v19</a:t>
            </a:r>
          </a:p>
          <a:p>
            <a:pPr marL="457200" lvl="1" indent="0">
              <a:buNone/>
            </a:pPr>
            <a:endParaRPr lang="en-US" sz="1600" dirty="0">
              <a:latin typeface="Franklin Gothic Demi" panose="020B0703020102020204" pitchFamily="34" charset="0"/>
            </a:endParaRPr>
          </a:p>
          <a:p>
            <a:pPr lvl="1"/>
            <a:r>
              <a:rPr lang="en-US" sz="4000" dirty="0">
                <a:latin typeface="Franklin Gothic Demi" panose="020B0703020102020204" pitchFamily="34" charset="0"/>
              </a:rPr>
              <a:t>Immediately began preaching Christ v20</a:t>
            </a:r>
          </a:p>
          <a:p>
            <a:pPr marL="457200" lvl="1" indent="0">
              <a:buNone/>
            </a:pPr>
            <a:endParaRPr lang="en-US" sz="1600" dirty="0">
              <a:latin typeface="Franklin Gothic Demi" panose="020B0703020102020204" pitchFamily="34" charset="0"/>
            </a:endParaRPr>
          </a:p>
          <a:p>
            <a:pPr lvl="1"/>
            <a:r>
              <a:rPr lang="en-US" sz="4000" dirty="0">
                <a:latin typeface="Franklin Gothic Demi" panose="020B0703020102020204" pitchFamily="34" charset="0"/>
              </a:rPr>
              <a:t>People were amazed v21</a:t>
            </a:r>
          </a:p>
          <a:p>
            <a:pPr marL="457200" lvl="1" indent="0">
              <a:buNone/>
            </a:pPr>
            <a:endParaRPr lang="en-US" sz="1400" dirty="0">
              <a:latin typeface="Franklin Gothic Demi" panose="020B0703020102020204" pitchFamily="34" charset="0"/>
            </a:endParaRPr>
          </a:p>
          <a:p>
            <a:pPr lvl="1"/>
            <a:r>
              <a:rPr lang="en-US" sz="4000" dirty="0">
                <a:latin typeface="Franklin Gothic Demi" panose="020B0703020102020204" pitchFamily="34" charset="0"/>
              </a:rPr>
              <a:t>Grew in strength and confounded the Jews v21</a:t>
            </a:r>
          </a:p>
          <a:p>
            <a:pPr marL="457200" lvl="1" indent="0">
              <a:buNone/>
            </a:pPr>
            <a:endParaRPr lang="en-US" sz="1600" dirty="0">
              <a:latin typeface="Franklin Gothic Demi" panose="020B0703020102020204" pitchFamily="34" charset="0"/>
            </a:endParaRPr>
          </a:p>
          <a:p>
            <a:pPr lvl="1"/>
            <a:r>
              <a:rPr lang="en-US" sz="4000" dirty="0">
                <a:latin typeface="Franklin Gothic Demi" panose="020B0703020102020204" pitchFamily="34" charset="0"/>
              </a:rPr>
              <a:t>Many days passed and they plotted to kill him v22-23</a:t>
            </a:r>
          </a:p>
          <a:p>
            <a:pPr marL="457200" lvl="1" indent="0">
              <a:buNone/>
            </a:pPr>
            <a:endParaRPr lang="en-US" sz="1400" dirty="0">
              <a:latin typeface="Franklin Gothic Demi" panose="020B0703020102020204" pitchFamily="34" charset="0"/>
            </a:endParaRPr>
          </a:p>
          <a:p>
            <a:pPr lvl="1"/>
            <a:r>
              <a:rPr lang="en-US" sz="4000" dirty="0">
                <a:latin typeface="Franklin Gothic Demi" panose="020B0703020102020204" pitchFamily="34" charset="0"/>
              </a:rPr>
              <a:t>Let down in a basket v25</a:t>
            </a:r>
          </a:p>
          <a:p>
            <a:pPr marL="457200" lvl="1" indent="0">
              <a:buNone/>
            </a:pPr>
            <a:endParaRPr lang="en-US" sz="1400" dirty="0">
              <a:latin typeface="Franklin Gothic Demi" panose="020B0703020102020204" pitchFamily="34" charset="0"/>
            </a:endParaRPr>
          </a:p>
          <a:p>
            <a:pPr lvl="1"/>
            <a:r>
              <a:rPr lang="en-US" sz="4000" dirty="0">
                <a:latin typeface="Franklin Gothic Demi" panose="020B0703020102020204" pitchFamily="34" charset="0"/>
              </a:rPr>
              <a:t>Went to Jerusalem and Barnabas helped him v26-27</a:t>
            </a:r>
          </a:p>
          <a:p>
            <a:pPr marL="457200" lvl="1" indent="0">
              <a:buNone/>
            </a:pPr>
            <a:endParaRPr lang="en-US" sz="1400" dirty="0">
              <a:latin typeface="Franklin Gothic Demi" panose="020B0703020102020204" pitchFamily="34" charset="0"/>
            </a:endParaRPr>
          </a:p>
          <a:p>
            <a:pPr lvl="1"/>
            <a:r>
              <a:rPr lang="en-US" sz="4000" dirty="0">
                <a:latin typeface="Franklin Gothic Demi" panose="020B0703020102020204" pitchFamily="34" charset="0"/>
              </a:rPr>
              <a:t>Preached v28-29</a:t>
            </a:r>
          </a:p>
          <a:p>
            <a:pPr marL="457200" lvl="1" indent="0">
              <a:buNone/>
            </a:pPr>
            <a:endParaRPr lang="en-US" sz="1400" dirty="0">
              <a:latin typeface="Franklin Gothic Demi" panose="020B0703020102020204" pitchFamily="34" charset="0"/>
            </a:endParaRPr>
          </a:p>
          <a:p>
            <a:pPr lvl="1"/>
            <a:r>
              <a:rPr lang="en-US" sz="4000" dirty="0">
                <a:latin typeface="Franklin Gothic Demi" panose="020B0703020102020204" pitchFamily="34" charset="0"/>
              </a:rPr>
              <a:t>Another plot to kill him so he went to Caesarea and then Tarsus v30</a:t>
            </a:r>
          </a:p>
          <a:p>
            <a:pPr lvl="1"/>
            <a:endParaRPr lang="en-US" sz="4000" dirty="0">
              <a:latin typeface="Franklin Gothic Demi" panose="020B0703020102020204" pitchFamily="34" charset="0"/>
            </a:endParaRPr>
          </a:p>
          <a:p>
            <a:pPr marL="457200" lvl="1" indent="0">
              <a:buNone/>
            </a:pPr>
            <a:endParaRPr lang="en-US" sz="3600" dirty="0"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63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3C67E-3BF5-414C-A176-9DAD49657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63" y="184728"/>
            <a:ext cx="8709891" cy="1126836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After His Conversion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90B19-5E91-46EC-BC21-800932318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145" y="1311564"/>
            <a:ext cx="8709891" cy="5361708"/>
          </a:xfrm>
        </p:spPr>
        <p:txBody>
          <a:bodyPr numCol="1">
            <a:normAutofit fontScale="92500"/>
          </a:bodyPr>
          <a:lstStyle/>
          <a:p>
            <a:pPr marL="0" indent="0">
              <a:buNone/>
            </a:pPr>
            <a:r>
              <a:rPr lang="en-US" sz="4600" u="sng" dirty="0">
                <a:latin typeface="Franklin Gothic Demi" panose="020B0703020102020204" pitchFamily="34" charset="0"/>
              </a:rPr>
              <a:t>Acts 22:17-21</a:t>
            </a:r>
          </a:p>
          <a:p>
            <a:pPr lvl="1"/>
            <a:r>
              <a:rPr lang="en-US" sz="4000" dirty="0">
                <a:latin typeface="Franklin Gothic Demi" panose="020B0703020102020204" pitchFamily="34" charset="0"/>
              </a:rPr>
              <a:t>Went to Jerusalem v17a</a:t>
            </a:r>
          </a:p>
          <a:p>
            <a:pPr marL="457200" lvl="1" indent="0">
              <a:buNone/>
            </a:pPr>
            <a:endParaRPr lang="en-US" sz="1600" dirty="0">
              <a:latin typeface="Franklin Gothic Demi" panose="020B0703020102020204" pitchFamily="34" charset="0"/>
            </a:endParaRPr>
          </a:p>
          <a:p>
            <a:pPr lvl="1"/>
            <a:r>
              <a:rPr lang="en-US" sz="4000" dirty="0">
                <a:latin typeface="Franklin Gothic Demi" panose="020B0703020102020204" pitchFamily="34" charset="0"/>
              </a:rPr>
              <a:t>In the temple, fell into a trance, Jesus told him to leave v17b-18</a:t>
            </a:r>
          </a:p>
          <a:p>
            <a:pPr marL="457200" lvl="1" indent="0">
              <a:buNone/>
            </a:pPr>
            <a:endParaRPr lang="en-US" sz="1600" dirty="0">
              <a:latin typeface="Franklin Gothic Demi" panose="020B0703020102020204" pitchFamily="34" charset="0"/>
            </a:endParaRPr>
          </a:p>
          <a:p>
            <a:pPr lvl="1"/>
            <a:r>
              <a:rPr lang="en-US" sz="4000" dirty="0">
                <a:latin typeface="Franklin Gothic Demi" panose="020B0703020102020204" pitchFamily="34" charset="0"/>
              </a:rPr>
              <a:t>Paul speaks about his actions v19-20</a:t>
            </a:r>
          </a:p>
          <a:p>
            <a:pPr marL="457200" lvl="1" indent="0">
              <a:buNone/>
            </a:pPr>
            <a:endParaRPr lang="en-US" sz="1400" dirty="0">
              <a:latin typeface="Franklin Gothic Demi" panose="020B0703020102020204" pitchFamily="34" charset="0"/>
            </a:endParaRPr>
          </a:p>
          <a:p>
            <a:pPr lvl="1"/>
            <a:r>
              <a:rPr lang="en-US" sz="4000" dirty="0">
                <a:latin typeface="Franklin Gothic Demi" panose="020B0703020102020204" pitchFamily="34" charset="0"/>
              </a:rPr>
              <a:t>Jesus tells him emphatically to leave and preach to the gentiles v21</a:t>
            </a:r>
            <a:endParaRPr lang="en-US" sz="3600" dirty="0"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88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3C67E-3BF5-414C-A176-9DAD49657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63" y="184728"/>
            <a:ext cx="8709891" cy="1126836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After His Conversion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90B19-5E91-46EC-BC21-800932318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145" y="1311564"/>
            <a:ext cx="8709891" cy="5361708"/>
          </a:xfrm>
        </p:spPr>
        <p:txBody>
          <a:bodyPr numCol="2">
            <a:normAutofit fontScale="77500" lnSpcReduction="20000"/>
          </a:bodyPr>
          <a:lstStyle/>
          <a:p>
            <a:pPr marL="0" indent="0">
              <a:buNone/>
            </a:pPr>
            <a:r>
              <a:rPr lang="en-US" sz="4600" u="sng" dirty="0">
                <a:latin typeface="Franklin Gothic Demi" panose="020B0703020102020204" pitchFamily="34" charset="0"/>
              </a:rPr>
              <a:t>Galatians 1:11-24</a:t>
            </a:r>
          </a:p>
          <a:p>
            <a:pPr lvl="1"/>
            <a:r>
              <a:rPr lang="en-US" sz="4000" dirty="0">
                <a:latin typeface="Franklin Gothic Demi" panose="020B0703020102020204" pitchFamily="34" charset="0"/>
              </a:rPr>
              <a:t>His knowledge was from Christ v.11-12 (Acts 1:21-22)</a:t>
            </a:r>
          </a:p>
          <a:p>
            <a:pPr marL="457200" lvl="1" indent="0">
              <a:buNone/>
            </a:pPr>
            <a:endParaRPr lang="en-US" sz="1600" dirty="0">
              <a:latin typeface="Franklin Gothic Demi" panose="020B0703020102020204" pitchFamily="34" charset="0"/>
            </a:endParaRPr>
          </a:p>
          <a:p>
            <a:pPr lvl="1"/>
            <a:r>
              <a:rPr lang="en-US" sz="4000" dirty="0">
                <a:latin typeface="Franklin Gothic Demi" panose="020B0703020102020204" pitchFamily="34" charset="0"/>
              </a:rPr>
              <a:t>His former life     v13-14</a:t>
            </a:r>
          </a:p>
          <a:p>
            <a:pPr marL="457200" lvl="1" indent="0">
              <a:buNone/>
            </a:pPr>
            <a:endParaRPr lang="en-US" sz="1600" dirty="0">
              <a:latin typeface="Franklin Gothic Demi" panose="020B0703020102020204" pitchFamily="34" charset="0"/>
            </a:endParaRPr>
          </a:p>
          <a:p>
            <a:pPr lvl="1"/>
            <a:r>
              <a:rPr lang="en-US" sz="4000" dirty="0">
                <a:latin typeface="Franklin Gothic Demi" panose="020B0703020102020204" pitchFamily="34" charset="0"/>
              </a:rPr>
              <a:t>Conversion v15</a:t>
            </a:r>
          </a:p>
          <a:p>
            <a:pPr marL="457200" lvl="1" indent="0">
              <a:buNone/>
            </a:pPr>
            <a:endParaRPr lang="en-US" sz="1400" dirty="0">
              <a:latin typeface="Franklin Gothic Demi" panose="020B0703020102020204" pitchFamily="34" charset="0"/>
            </a:endParaRPr>
          </a:p>
          <a:p>
            <a:pPr lvl="1"/>
            <a:r>
              <a:rPr lang="en-US" sz="4000" dirty="0">
                <a:latin typeface="Franklin Gothic Demi" panose="020B0703020102020204" pitchFamily="34" charset="0"/>
              </a:rPr>
              <a:t>Did not consult with flesh and blood v16</a:t>
            </a:r>
          </a:p>
          <a:p>
            <a:pPr marL="457200" lvl="1" indent="0">
              <a:buNone/>
            </a:pPr>
            <a:endParaRPr lang="en-US" sz="1600" dirty="0">
              <a:latin typeface="Franklin Gothic Demi" panose="020B0703020102020204" pitchFamily="34" charset="0"/>
            </a:endParaRPr>
          </a:p>
          <a:p>
            <a:pPr lvl="1"/>
            <a:r>
              <a:rPr lang="en-US" sz="4000" dirty="0">
                <a:latin typeface="Franklin Gothic Demi" panose="020B0703020102020204" pitchFamily="34" charset="0"/>
              </a:rPr>
              <a:t>Damascus, Arabia, Damascus then Jerusalem v17-18</a:t>
            </a:r>
          </a:p>
          <a:p>
            <a:pPr marL="457200" lvl="1" indent="0">
              <a:buNone/>
            </a:pPr>
            <a:endParaRPr lang="en-US" sz="1400" dirty="0">
              <a:latin typeface="Franklin Gothic Demi" panose="020B0703020102020204" pitchFamily="34" charset="0"/>
            </a:endParaRPr>
          </a:p>
          <a:p>
            <a:pPr lvl="1"/>
            <a:r>
              <a:rPr lang="en-US" sz="4000" dirty="0">
                <a:latin typeface="Franklin Gothic Demi" panose="020B0703020102020204" pitchFamily="34" charset="0"/>
              </a:rPr>
              <a:t>Only saw Peter and James,15 days v19</a:t>
            </a:r>
          </a:p>
          <a:p>
            <a:pPr marL="457200" lvl="1" indent="0">
              <a:buNone/>
            </a:pPr>
            <a:endParaRPr lang="en-US" sz="1400" dirty="0">
              <a:latin typeface="Franklin Gothic Demi" panose="020B0703020102020204" pitchFamily="34" charset="0"/>
            </a:endParaRPr>
          </a:p>
          <a:p>
            <a:pPr lvl="1"/>
            <a:r>
              <a:rPr lang="en-US" sz="4000" dirty="0">
                <a:latin typeface="Franklin Gothic Demi" panose="020B0703020102020204" pitchFamily="34" charset="0"/>
              </a:rPr>
              <a:t>He went to Syria Cilicia v21</a:t>
            </a:r>
          </a:p>
          <a:p>
            <a:pPr marL="457200" lvl="1" indent="0">
              <a:buNone/>
            </a:pPr>
            <a:endParaRPr lang="en-US" sz="1400" dirty="0">
              <a:latin typeface="Franklin Gothic Demi" panose="020B0703020102020204" pitchFamily="34" charset="0"/>
            </a:endParaRPr>
          </a:p>
          <a:p>
            <a:pPr lvl="1"/>
            <a:r>
              <a:rPr lang="en-US" sz="4000" dirty="0">
                <a:latin typeface="Franklin Gothic Demi" panose="020B0703020102020204" pitchFamily="34" charset="0"/>
              </a:rPr>
              <a:t>He was unknown v22</a:t>
            </a:r>
          </a:p>
          <a:p>
            <a:pPr marL="457200" lvl="1" indent="0">
              <a:buNone/>
            </a:pPr>
            <a:endParaRPr lang="en-US" sz="1400" dirty="0">
              <a:latin typeface="Franklin Gothic Demi" panose="020B0703020102020204" pitchFamily="34" charset="0"/>
            </a:endParaRPr>
          </a:p>
          <a:p>
            <a:pPr lvl="1"/>
            <a:r>
              <a:rPr lang="en-US" sz="4000" dirty="0">
                <a:latin typeface="Franklin Gothic Demi" panose="020B0703020102020204" pitchFamily="34" charset="0"/>
              </a:rPr>
              <a:t>God was glorified v30</a:t>
            </a:r>
          </a:p>
          <a:p>
            <a:pPr lvl="1"/>
            <a:endParaRPr lang="en-US" sz="4000" dirty="0">
              <a:latin typeface="Franklin Gothic Demi" panose="020B0703020102020204" pitchFamily="34" charset="0"/>
            </a:endParaRPr>
          </a:p>
          <a:p>
            <a:pPr marL="457200" lvl="1" indent="0">
              <a:buNone/>
            </a:pPr>
            <a:endParaRPr lang="en-US" sz="3600" dirty="0"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09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3C67E-3BF5-414C-A176-9DAD49657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63" y="184728"/>
            <a:ext cx="8709891" cy="1126836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Contradiction?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90B19-5E91-46EC-BC21-800932318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145" y="1311564"/>
            <a:ext cx="8709891" cy="5361708"/>
          </a:xfrm>
        </p:spPr>
        <p:txBody>
          <a:bodyPr numCol="1">
            <a:normAutofit lnSpcReduction="10000"/>
          </a:bodyPr>
          <a:lstStyle/>
          <a:p>
            <a:pPr marL="0" indent="0">
              <a:buNone/>
            </a:pPr>
            <a:r>
              <a:rPr lang="en-US" sz="4200" b="1" u="sng" dirty="0">
                <a:latin typeface="Franklin Gothic Demi" panose="020B0703020102020204" pitchFamily="34" charset="0"/>
              </a:rPr>
              <a:t>Some things to consider</a:t>
            </a:r>
          </a:p>
          <a:p>
            <a:pPr lvl="1"/>
            <a:r>
              <a:rPr lang="en-US" sz="4200" dirty="0">
                <a:latin typeface="Franklin Gothic Medium" panose="020B0603020102020204" pitchFamily="34" charset="0"/>
              </a:rPr>
              <a:t>Innocent until proven guilty</a:t>
            </a:r>
          </a:p>
          <a:p>
            <a:pPr lvl="1"/>
            <a:r>
              <a:rPr lang="en-US" sz="4200" dirty="0">
                <a:latin typeface="Franklin Gothic Medium" panose="020B0603020102020204" pitchFamily="34" charset="0"/>
              </a:rPr>
              <a:t>Possibilities will suffice</a:t>
            </a:r>
          </a:p>
          <a:p>
            <a:pPr lvl="1"/>
            <a:r>
              <a:rPr lang="en-US" sz="4200" dirty="0">
                <a:latin typeface="Franklin Gothic Medium" panose="020B0603020102020204" pitchFamily="34" charset="0"/>
              </a:rPr>
              <a:t>What is a contradiction?</a:t>
            </a:r>
          </a:p>
          <a:p>
            <a:pPr lvl="1"/>
            <a:r>
              <a:rPr lang="en-US" sz="4200" dirty="0">
                <a:latin typeface="Franklin Gothic Medium" panose="020B0603020102020204" pitchFamily="34" charset="0"/>
              </a:rPr>
              <a:t>Same person, place or thing</a:t>
            </a:r>
          </a:p>
          <a:p>
            <a:pPr lvl="1"/>
            <a:r>
              <a:rPr lang="en-US" sz="4200" dirty="0">
                <a:latin typeface="Franklin Gothic Medium" panose="020B0603020102020204" pitchFamily="34" charset="0"/>
              </a:rPr>
              <a:t>Same time reference</a:t>
            </a:r>
          </a:p>
          <a:p>
            <a:pPr lvl="1"/>
            <a:r>
              <a:rPr lang="en-US" sz="4200" dirty="0">
                <a:latin typeface="Franklin Gothic Medium" panose="020B0603020102020204" pitchFamily="34" charset="0"/>
              </a:rPr>
              <a:t>Same sense</a:t>
            </a:r>
          </a:p>
          <a:p>
            <a:pPr lvl="1"/>
            <a:r>
              <a:rPr lang="en-US" sz="4200" dirty="0">
                <a:latin typeface="Franklin Gothic Medium" panose="020B0603020102020204" pitchFamily="34" charset="0"/>
              </a:rPr>
              <a:t>Supplementation does not equal contradiction</a:t>
            </a:r>
          </a:p>
        </p:txBody>
      </p:sp>
    </p:spTree>
    <p:extLst>
      <p:ext uri="{BB962C8B-B14F-4D97-AF65-F5344CB8AC3E}">
        <p14:creationId xmlns:p14="http://schemas.microsoft.com/office/powerpoint/2010/main" val="270161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7069E48-5929-40E7-99FE-1D52B8BC04F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47" t="23518" r="1" b="1687"/>
          <a:stretch/>
        </p:blipFill>
        <p:spPr>
          <a:xfrm>
            <a:off x="339744" y="301741"/>
            <a:ext cx="8506082" cy="622495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1073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2037</TotalTime>
  <Words>295</Words>
  <Application>Microsoft Office PowerPoint</Application>
  <PresentationFormat>On-screen Show (4:3)</PresentationFormat>
  <Paragraphs>83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Franklin Gothic Demi</vt:lpstr>
      <vt:lpstr>Franklin Gothic Heavy</vt:lpstr>
      <vt:lpstr>Franklin Gothic Medium</vt:lpstr>
      <vt:lpstr>Office Theme</vt:lpstr>
      <vt:lpstr>PowerPoint Presentation</vt:lpstr>
      <vt:lpstr>Where Do We Find Information?</vt:lpstr>
      <vt:lpstr>Where Do We Find Information?</vt:lpstr>
      <vt:lpstr>After His Conversion</vt:lpstr>
      <vt:lpstr>After His Conversion</vt:lpstr>
      <vt:lpstr>After His Conversion</vt:lpstr>
      <vt:lpstr>Contradiction?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Blackmer</dc:creator>
  <cp:lastModifiedBy>Cindy Nelson</cp:lastModifiedBy>
  <cp:revision>40</cp:revision>
  <dcterms:created xsi:type="dcterms:W3CDTF">2018-03-31T17:02:29Z</dcterms:created>
  <dcterms:modified xsi:type="dcterms:W3CDTF">2018-04-09T16:00:12Z</dcterms:modified>
</cp:coreProperties>
</file>