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67" r:id="rId3"/>
    <p:sldId id="268" r:id="rId4"/>
    <p:sldId id="269" r:id="rId5"/>
    <p:sldId id="271" r:id="rId6"/>
    <p:sldId id="272" r:id="rId7"/>
    <p:sldId id="273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61372" autoAdjust="0"/>
  </p:normalViewPr>
  <p:slideViewPr>
    <p:cSldViewPr snapToGrid="0">
      <p:cViewPr varScale="1">
        <p:scale>
          <a:sx n="111" d="100"/>
          <a:sy n="111" d="100"/>
        </p:scale>
        <p:origin x="15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16AA7-2BC3-4C91-9C6D-C4DCABAEA09E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5C52-7B7A-4802-B9E8-E770DBCC5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2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5C52-7B7A-4802-B9E8-E770DBCC51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99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9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4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70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46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4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5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01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5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0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58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8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93B68-774B-4A35-B4D4-6DCBAAEB3464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6FAD7-9D1C-4F71-B261-D315535ED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02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6406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C67E-3BF5-414C-A176-9DAD4965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3" y="184728"/>
            <a:ext cx="8709891" cy="11268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Where Do We Find Information?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0B19-5E91-46EC-BC21-800932318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45" y="1311564"/>
            <a:ext cx="8709891" cy="53617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Acts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Written by Luke, “the beloved physician” (Col.1:14)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Records an “exact account” (Luke 1:1) of the Gospel and Acts of the apostles.</a:t>
            </a:r>
          </a:p>
          <a:p>
            <a:pPr lvl="1"/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He was with Paul on many of the event in Acts. </a:t>
            </a:r>
          </a:p>
          <a:p>
            <a:pPr marL="457200" lvl="1" indent="0">
              <a:buNone/>
            </a:pPr>
            <a:endParaRPr lang="en-US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“We” and “They”</a:t>
            </a:r>
          </a:p>
        </p:txBody>
      </p:sp>
    </p:spTree>
    <p:extLst>
      <p:ext uri="{BB962C8B-B14F-4D97-AF65-F5344CB8AC3E}">
        <p14:creationId xmlns:p14="http://schemas.microsoft.com/office/powerpoint/2010/main" val="2525935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C67E-3BF5-414C-A176-9DAD4965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3" y="184728"/>
            <a:ext cx="8709891" cy="112683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Where Do We Find Information?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0B19-5E91-46EC-BC21-800932318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45" y="1311564"/>
            <a:ext cx="8709891" cy="5361708"/>
          </a:xfrm>
        </p:spPr>
        <p:txBody>
          <a:bodyPr numCol="2">
            <a:normAutofit fontScale="92500"/>
          </a:bodyPr>
          <a:lstStyle/>
          <a:p>
            <a:pPr marL="0" indent="0">
              <a:buNone/>
            </a:pPr>
            <a:r>
              <a:rPr lang="en-US" sz="40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Letters Paul Wrote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Romans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1 Corinthians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2 Corinthians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Galatians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Ephesians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Philippians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Colossians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1 Thessalonians</a:t>
            </a:r>
          </a:p>
          <a:p>
            <a:pPr lvl="1"/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2 Thessalonians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1 Timothy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2 Timothy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Titus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Philemon</a:t>
            </a:r>
          </a:p>
          <a:p>
            <a:pPr lvl="1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Hebrews?</a:t>
            </a:r>
          </a:p>
          <a:p>
            <a:pPr marL="457200" lvl="1" indent="0">
              <a:buNone/>
            </a:pPr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  <a:p>
            <a:pPr lvl="1"/>
            <a:endParaRPr 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87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C67E-3BF5-414C-A176-9DAD4965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3" y="184728"/>
            <a:ext cx="8709891" cy="112683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After His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0B19-5E91-46EC-BC21-800932318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45" y="1311564"/>
            <a:ext cx="8709891" cy="5361708"/>
          </a:xfrm>
        </p:spPr>
        <p:txBody>
          <a:bodyPr numCol="2">
            <a:normAutofit fontScale="70000" lnSpcReduction="20000"/>
          </a:bodyPr>
          <a:lstStyle/>
          <a:p>
            <a:pPr marL="0" indent="0">
              <a:buNone/>
            </a:pPr>
            <a:r>
              <a:rPr lang="en-US" sz="4600" u="sng" dirty="0">
                <a:latin typeface="Franklin Gothic Demi" panose="020B0703020102020204" pitchFamily="34" charset="0"/>
              </a:rPr>
              <a:t>Acts 9:19-30</a:t>
            </a: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Several days in Damascus v19</a:t>
            </a:r>
          </a:p>
          <a:p>
            <a:pPr marL="457200" lvl="1" indent="0">
              <a:buNone/>
            </a:pPr>
            <a:endParaRPr lang="en-US" sz="16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Immediately began preaching Christ v20</a:t>
            </a:r>
          </a:p>
          <a:p>
            <a:pPr marL="457200" lvl="1" indent="0">
              <a:buNone/>
            </a:pPr>
            <a:endParaRPr lang="en-US" sz="16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People were amazed v21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Grew in strength and confounded the Jews v21</a:t>
            </a:r>
          </a:p>
          <a:p>
            <a:pPr marL="457200" lvl="1" indent="0">
              <a:buNone/>
            </a:pPr>
            <a:endParaRPr lang="en-US" sz="16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Many days passed and they plotted to kill him v22-23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Let down in a basket v25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Went to Jerusalem and Barnabas helped him v26-27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Preached v28-29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Another plot to kill him so he went to Caesarea and then Tarsus v30</a:t>
            </a:r>
          </a:p>
          <a:p>
            <a:pPr lvl="1"/>
            <a:endParaRPr lang="en-US" sz="4000" dirty="0">
              <a:latin typeface="Franklin Gothic Demi" panose="020B0703020102020204" pitchFamily="34" charset="0"/>
            </a:endParaRPr>
          </a:p>
          <a:p>
            <a:pPr marL="457200" lvl="1" indent="0">
              <a:buNone/>
            </a:pPr>
            <a:endParaRPr lang="en-US" sz="3600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63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C67E-3BF5-414C-A176-9DAD4965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3" y="184728"/>
            <a:ext cx="8709891" cy="112683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After His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0B19-5E91-46EC-BC21-800932318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45" y="1311564"/>
            <a:ext cx="8709891" cy="5361708"/>
          </a:xfrm>
        </p:spPr>
        <p:txBody>
          <a:bodyPr numCol="1">
            <a:normAutofit fontScale="92500"/>
          </a:bodyPr>
          <a:lstStyle/>
          <a:p>
            <a:pPr marL="0" indent="0">
              <a:buNone/>
            </a:pPr>
            <a:r>
              <a:rPr lang="en-US" sz="4600" u="sng" dirty="0">
                <a:latin typeface="Franklin Gothic Demi" panose="020B0703020102020204" pitchFamily="34" charset="0"/>
              </a:rPr>
              <a:t>Acts 22:17-21</a:t>
            </a: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Went to Jerusalem v17a</a:t>
            </a:r>
          </a:p>
          <a:p>
            <a:pPr marL="457200" lvl="1" indent="0">
              <a:buNone/>
            </a:pPr>
            <a:endParaRPr lang="en-US" sz="16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In the temple, fell into a trance, Jesus told him to leave v17b-18</a:t>
            </a:r>
          </a:p>
          <a:p>
            <a:pPr marL="457200" lvl="1" indent="0">
              <a:buNone/>
            </a:pPr>
            <a:endParaRPr lang="en-US" sz="16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Paul speaks about his actions v19-20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Jesus tells him emphatically to leave and preach to the gentiles v21</a:t>
            </a:r>
            <a:endParaRPr lang="en-US" sz="3600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88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C67E-3BF5-414C-A176-9DAD4965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3" y="184728"/>
            <a:ext cx="8709891" cy="1126836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After His Conversion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0B19-5E91-46EC-BC21-800932318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45" y="1311564"/>
            <a:ext cx="8709891" cy="5361708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buNone/>
            </a:pPr>
            <a:r>
              <a:rPr lang="en-US" sz="4600" u="sng" dirty="0">
                <a:latin typeface="Franklin Gothic Demi" panose="020B0703020102020204" pitchFamily="34" charset="0"/>
              </a:rPr>
              <a:t>Galatians 1:11-24</a:t>
            </a: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His knowledge was from Christ v.11-12 (Acts 1:21-22)</a:t>
            </a:r>
          </a:p>
          <a:p>
            <a:pPr marL="457200" lvl="1" indent="0">
              <a:buNone/>
            </a:pPr>
            <a:endParaRPr lang="en-US" sz="16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His former life     v13-14</a:t>
            </a:r>
          </a:p>
          <a:p>
            <a:pPr marL="457200" lvl="1" indent="0">
              <a:buNone/>
            </a:pPr>
            <a:endParaRPr lang="en-US" sz="16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Conversion v15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Did not consult with flesh and blood v16</a:t>
            </a:r>
          </a:p>
          <a:p>
            <a:pPr marL="457200" lvl="1" indent="0">
              <a:buNone/>
            </a:pPr>
            <a:endParaRPr lang="en-US" sz="16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Damascus, Arabia, Damascus then Jerusalem v17-18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Only saw Peter and James,15 days v19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He went to Syria Cilicia v21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He was unknown v22</a:t>
            </a:r>
          </a:p>
          <a:p>
            <a:pPr marL="457200" lvl="1" indent="0">
              <a:buNone/>
            </a:pPr>
            <a:endParaRPr lang="en-US" sz="1400" dirty="0">
              <a:latin typeface="Franklin Gothic Demi" panose="020B0703020102020204" pitchFamily="34" charset="0"/>
            </a:endParaRPr>
          </a:p>
          <a:p>
            <a:pPr lvl="1"/>
            <a:r>
              <a:rPr lang="en-US" sz="4000" dirty="0">
                <a:latin typeface="Franklin Gothic Demi" panose="020B0703020102020204" pitchFamily="34" charset="0"/>
              </a:rPr>
              <a:t>God was glorified v30</a:t>
            </a:r>
          </a:p>
          <a:p>
            <a:pPr lvl="1"/>
            <a:endParaRPr lang="en-US" sz="4000" dirty="0">
              <a:latin typeface="Franklin Gothic Demi" panose="020B0703020102020204" pitchFamily="34" charset="0"/>
            </a:endParaRPr>
          </a:p>
          <a:p>
            <a:pPr marL="457200" lvl="1" indent="0">
              <a:buNone/>
            </a:pPr>
            <a:endParaRPr lang="en-US" sz="3600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09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C67E-3BF5-414C-A176-9DAD49657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963" y="184728"/>
            <a:ext cx="8709891" cy="1126836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Contradiction?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0B19-5E91-46EC-BC21-800932318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145" y="1311564"/>
            <a:ext cx="8709891" cy="5361708"/>
          </a:xfrm>
        </p:spPr>
        <p:txBody>
          <a:bodyPr numCol="1">
            <a:normAutofit lnSpcReduction="10000"/>
          </a:bodyPr>
          <a:lstStyle/>
          <a:p>
            <a:pPr marL="0" indent="0">
              <a:buNone/>
            </a:pPr>
            <a:r>
              <a:rPr lang="en-US" sz="4200" b="1" u="sng" dirty="0">
                <a:latin typeface="Franklin Gothic Demi" panose="020B0703020102020204" pitchFamily="34" charset="0"/>
              </a:rPr>
              <a:t>Some things to consider</a:t>
            </a:r>
          </a:p>
          <a:p>
            <a:pPr lvl="1"/>
            <a:r>
              <a:rPr lang="en-US" sz="4200" dirty="0">
                <a:latin typeface="Franklin Gothic Medium" panose="020B0603020102020204" pitchFamily="34" charset="0"/>
              </a:rPr>
              <a:t>Innocent until proven guilty</a:t>
            </a:r>
          </a:p>
          <a:p>
            <a:pPr lvl="1"/>
            <a:r>
              <a:rPr lang="en-US" sz="4200" dirty="0">
                <a:latin typeface="Franklin Gothic Medium" panose="020B0603020102020204" pitchFamily="34" charset="0"/>
              </a:rPr>
              <a:t>Possibilities will suffice</a:t>
            </a:r>
          </a:p>
          <a:p>
            <a:pPr lvl="1"/>
            <a:r>
              <a:rPr lang="en-US" sz="4200" dirty="0">
                <a:latin typeface="Franklin Gothic Medium" panose="020B0603020102020204" pitchFamily="34" charset="0"/>
              </a:rPr>
              <a:t>What is a contradiction?</a:t>
            </a:r>
          </a:p>
          <a:p>
            <a:pPr lvl="1"/>
            <a:r>
              <a:rPr lang="en-US" sz="4200" dirty="0">
                <a:latin typeface="Franklin Gothic Medium" panose="020B0603020102020204" pitchFamily="34" charset="0"/>
              </a:rPr>
              <a:t>Same person, place or thing</a:t>
            </a:r>
          </a:p>
          <a:p>
            <a:pPr lvl="1"/>
            <a:r>
              <a:rPr lang="en-US" sz="4200" dirty="0">
                <a:latin typeface="Franklin Gothic Medium" panose="020B0603020102020204" pitchFamily="34" charset="0"/>
              </a:rPr>
              <a:t>Same time reference</a:t>
            </a:r>
          </a:p>
          <a:p>
            <a:pPr lvl="1"/>
            <a:r>
              <a:rPr lang="en-US" sz="4200" dirty="0">
                <a:latin typeface="Franklin Gothic Medium" panose="020B0603020102020204" pitchFamily="34" charset="0"/>
              </a:rPr>
              <a:t>Same sense</a:t>
            </a:r>
          </a:p>
          <a:p>
            <a:pPr lvl="1"/>
            <a:r>
              <a:rPr lang="en-US" sz="4200" dirty="0">
                <a:latin typeface="Franklin Gothic Medium" panose="020B0603020102020204" pitchFamily="34" charset="0"/>
              </a:rPr>
              <a:t>Supplementation does not equal contradiction</a:t>
            </a:r>
          </a:p>
        </p:txBody>
      </p:sp>
    </p:spTree>
    <p:extLst>
      <p:ext uri="{BB962C8B-B14F-4D97-AF65-F5344CB8AC3E}">
        <p14:creationId xmlns:p14="http://schemas.microsoft.com/office/powerpoint/2010/main" val="270161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7069E48-5929-40E7-99FE-1D52B8BC04F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7" t="23518" r="1" b="1687"/>
          <a:stretch/>
        </p:blipFill>
        <p:spPr>
          <a:xfrm>
            <a:off x="339744" y="301741"/>
            <a:ext cx="8506082" cy="622495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1073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2037</TotalTime>
  <Words>295</Words>
  <Application>Microsoft Office PowerPoint</Application>
  <PresentationFormat>On-screen Show (4:3)</PresentationFormat>
  <Paragraphs>83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Franklin Gothic Demi</vt:lpstr>
      <vt:lpstr>Franklin Gothic Heavy</vt:lpstr>
      <vt:lpstr>Franklin Gothic Medium</vt:lpstr>
      <vt:lpstr>Office Theme</vt:lpstr>
      <vt:lpstr>PowerPoint Presentation</vt:lpstr>
      <vt:lpstr>Where Do We Find Information?</vt:lpstr>
      <vt:lpstr>Where Do We Find Information?</vt:lpstr>
      <vt:lpstr>After His Conversion</vt:lpstr>
      <vt:lpstr>After His Conversion</vt:lpstr>
      <vt:lpstr>After His Conversion</vt:lpstr>
      <vt:lpstr>Contradiction?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40</cp:revision>
  <dcterms:created xsi:type="dcterms:W3CDTF">2018-03-31T17:02:29Z</dcterms:created>
  <dcterms:modified xsi:type="dcterms:W3CDTF">2018-04-09T16:00:12Z</dcterms:modified>
</cp:coreProperties>
</file>