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91" r:id="rId4"/>
    <p:sldId id="296" r:id="rId5"/>
    <p:sldId id="292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7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002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11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74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8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6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14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3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00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6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0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7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C30AF-603D-4176-A5A1-A05D98E52F1C}" type="datetimeFigureOut">
              <a:rPr lang="en-US" smtClean="0"/>
              <a:t>10/13/2018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90DD3-35F5-46FD-8119-82F2A01304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7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385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Haggai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Date: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Haggai belongs to the postexile period, about 520 BC. 16 years after the remnant returned. He was to encourage the completion of the temple. He is a contemporary with Ezra. He is mentioned in Ezra 5:1; 6:14. </a:t>
            </a:r>
          </a:p>
        </p:txBody>
      </p:sp>
    </p:spTree>
    <p:extLst>
      <p:ext uri="{BB962C8B-B14F-4D97-AF65-F5344CB8AC3E}">
        <p14:creationId xmlns:p14="http://schemas.microsoft.com/office/powerpoint/2010/main" val="400264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Haggai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Overview: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38 verses comprised of four appeals.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Medium ITC" panose="020B0602030504020804" pitchFamily="34" charset="0"/>
              </a:rPr>
              <a:t>Stern rebuke (1:1-15)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Medium ITC" panose="020B0602030504020804" pitchFamily="34" charset="0"/>
              </a:rPr>
              <a:t>Words of encouragement (2:1-9)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Medium ITC" panose="020B0602030504020804" pitchFamily="34" charset="0"/>
              </a:rPr>
              <a:t>God reproves their impurity (2:10-19)</a:t>
            </a:r>
          </a:p>
          <a:p>
            <a:pPr marL="742950" indent="-742950">
              <a:buAutoNum type="arabicPeriod"/>
            </a:pPr>
            <a:r>
              <a:rPr lang="en-US" sz="3600" dirty="0">
                <a:latin typeface="Eras Medium ITC" panose="020B0602030504020804" pitchFamily="34" charset="0"/>
              </a:rPr>
              <a:t>Promise of protection (2:20-23)</a:t>
            </a:r>
          </a:p>
        </p:txBody>
      </p:sp>
    </p:spTree>
    <p:extLst>
      <p:ext uri="{BB962C8B-B14F-4D97-AF65-F5344CB8AC3E}">
        <p14:creationId xmlns:p14="http://schemas.microsoft.com/office/powerpoint/2010/main" val="24205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Haggai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Theme: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God is calling moving them into to action in order to build the temple that is long over due. </a:t>
            </a:r>
          </a:p>
          <a:p>
            <a:pPr marL="0" indent="0">
              <a:buNone/>
            </a:pPr>
            <a:endParaRPr lang="en-US" sz="3600" dirty="0">
              <a:latin typeface="Eras Medium ITC" panose="020B06020305040208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47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Haggai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Important passages:</a:t>
            </a:r>
            <a:endParaRPr lang="en-US" sz="3600" dirty="0">
              <a:latin typeface="Eras Medium ITC" panose="020B0602030504020804" pitchFamily="34" charset="0"/>
            </a:endParaRPr>
          </a:p>
          <a:p>
            <a:r>
              <a:rPr lang="en-US" sz="3600" dirty="0">
                <a:latin typeface="Eras Medium ITC" panose="020B0602030504020804" pitchFamily="34" charset="0"/>
              </a:rPr>
              <a:t> 1:2-5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 2:4-5</a:t>
            </a:r>
          </a:p>
        </p:txBody>
      </p:sp>
    </p:spTree>
    <p:extLst>
      <p:ext uri="{BB962C8B-B14F-4D97-AF65-F5344CB8AC3E}">
        <p14:creationId xmlns:p14="http://schemas.microsoft.com/office/powerpoint/2010/main" val="3126771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Zachariah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Date: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Prophesied in the second year of the reign on Darius I. </a:t>
            </a:r>
          </a:p>
        </p:txBody>
      </p:sp>
    </p:spTree>
    <p:extLst>
      <p:ext uri="{BB962C8B-B14F-4D97-AF65-F5344CB8AC3E}">
        <p14:creationId xmlns:p14="http://schemas.microsoft.com/office/powerpoint/2010/main" val="219836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Zachariah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Overview: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The book is the largest of the minor prophets and divided into two major sections. 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First, (1:7-8:23) is largely symbolic and hast to do with rebuilding the temple. 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Second, (9:1-14:21)Promise of restoration and living waters coming from Jerusalem. </a:t>
            </a:r>
          </a:p>
        </p:txBody>
      </p:sp>
    </p:spTree>
    <p:extLst>
      <p:ext uri="{BB962C8B-B14F-4D97-AF65-F5344CB8AC3E}">
        <p14:creationId xmlns:p14="http://schemas.microsoft.com/office/powerpoint/2010/main" val="101897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Zachariah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Theme: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Zachariah encourages the completion of the temple with a look into the future of the coming Messiah (6:13). </a:t>
            </a:r>
          </a:p>
        </p:txBody>
      </p:sp>
    </p:spTree>
    <p:extLst>
      <p:ext uri="{BB962C8B-B14F-4D97-AF65-F5344CB8AC3E}">
        <p14:creationId xmlns:p14="http://schemas.microsoft.com/office/powerpoint/2010/main" val="898308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Zachariah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Important passages:</a:t>
            </a:r>
            <a:endParaRPr lang="en-US" sz="3600" dirty="0">
              <a:latin typeface="Eras Medium ITC" panose="020B0602030504020804" pitchFamily="34" charset="0"/>
            </a:endParaRPr>
          </a:p>
          <a:p>
            <a:r>
              <a:rPr lang="en-US" sz="3600" dirty="0">
                <a:latin typeface="Eras Medium ITC" panose="020B0602030504020804" pitchFamily="34" charset="0"/>
              </a:rPr>
              <a:t> 6:13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 14:18-19 (John 4:10-11)</a:t>
            </a:r>
          </a:p>
        </p:txBody>
      </p:sp>
    </p:spTree>
    <p:extLst>
      <p:ext uri="{BB962C8B-B14F-4D97-AF65-F5344CB8AC3E}">
        <p14:creationId xmlns:p14="http://schemas.microsoft.com/office/powerpoint/2010/main" val="875683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Malachi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Date: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The last of the OT prophets, after him there was a period of 400 years of silence. It is possible he prophecies about 435 BC. </a:t>
            </a:r>
          </a:p>
        </p:txBody>
      </p:sp>
    </p:spTree>
    <p:extLst>
      <p:ext uri="{BB962C8B-B14F-4D97-AF65-F5344CB8AC3E}">
        <p14:creationId xmlns:p14="http://schemas.microsoft.com/office/powerpoint/2010/main" val="130198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Malachi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Overview: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The book can be divided into three messages.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God’s love 1:1-5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Rebuke of sins 1:6-2:17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Hope in the one to be sent 3:1-4:6</a:t>
            </a:r>
          </a:p>
        </p:txBody>
      </p:sp>
    </p:spTree>
    <p:extLst>
      <p:ext uri="{BB962C8B-B14F-4D97-AF65-F5344CB8AC3E}">
        <p14:creationId xmlns:p14="http://schemas.microsoft.com/office/powerpoint/2010/main" val="196417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Habakkuk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Date: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The prophet Habakkuk was probably a contemporary of Zephaniah and Jeremiah, and possibly even of Ezekiel and Daniel. He probably prophesied 640–609 B.C.</a:t>
            </a:r>
          </a:p>
        </p:txBody>
      </p:sp>
    </p:spTree>
    <p:extLst>
      <p:ext uri="{BB962C8B-B14F-4D97-AF65-F5344CB8AC3E}">
        <p14:creationId xmlns:p14="http://schemas.microsoft.com/office/powerpoint/2010/main" val="152568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Malachi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Theme: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Three main themes: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God’s rebuke of spiritual indifference 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His assurance of constant love</a:t>
            </a:r>
          </a:p>
          <a:p>
            <a:pPr marL="742950" indent="-742950">
              <a:buAutoNum type="arabicParenR"/>
            </a:pPr>
            <a:r>
              <a:rPr lang="en-US" sz="3600" dirty="0">
                <a:latin typeface="Eras Medium ITC" panose="020B0602030504020804" pitchFamily="34" charset="0"/>
              </a:rPr>
              <a:t>Assurance of His fulfillment of the Messiah. </a:t>
            </a:r>
          </a:p>
        </p:txBody>
      </p:sp>
    </p:spTree>
    <p:extLst>
      <p:ext uri="{BB962C8B-B14F-4D97-AF65-F5344CB8AC3E}">
        <p14:creationId xmlns:p14="http://schemas.microsoft.com/office/powerpoint/2010/main" val="291756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Malachi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Important passages:</a:t>
            </a:r>
            <a:endParaRPr lang="en-US" sz="3600" dirty="0">
              <a:latin typeface="Eras Medium ITC" panose="020B0602030504020804" pitchFamily="34" charset="0"/>
            </a:endParaRPr>
          </a:p>
          <a:p>
            <a:r>
              <a:rPr lang="en-US" sz="3600" dirty="0">
                <a:latin typeface="Eras Medium ITC" panose="020B0602030504020804" pitchFamily="34" charset="0"/>
              </a:rPr>
              <a:t>1:2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2:17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3:1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3:7-8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4:5-6</a:t>
            </a:r>
          </a:p>
        </p:txBody>
      </p:sp>
    </p:spTree>
    <p:extLst>
      <p:ext uri="{BB962C8B-B14F-4D97-AF65-F5344CB8AC3E}">
        <p14:creationId xmlns:p14="http://schemas.microsoft.com/office/powerpoint/2010/main" val="229597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Habakkuk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Overview: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Chapter 1: the problem of sin.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Chapter 2: impending punishment of the Chaldeans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Chapter 3: Habakkuk's prayer</a:t>
            </a:r>
          </a:p>
        </p:txBody>
      </p:sp>
    </p:spTree>
    <p:extLst>
      <p:ext uri="{BB962C8B-B14F-4D97-AF65-F5344CB8AC3E}">
        <p14:creationId xmlns:p14="http://schemas.microsoft.com/office/powerpoint/2010/main" val="243095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Habakkuk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Theme: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God is just and merciful, even though his people may not always understand his ways (2:4).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Wickedness will eventually be punished, and the righteous will ultimately see God’s justice (2:5–20).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God uses some wicked nations to punish other wicked nations, but ultimately God will judge all nations (1:6; 2:5–20).</a:t>
            </a:r>
          </a:p>
        </p:txBody>
      </p:sp>
    </p:spTree>
    <p:extLst>
      <p:ext uri="{BB962C8B-B14F-4D97-AF65-F5344CB8AC3E}">
        <p14:creationId xmlns:p14="http://schemas.microsoft.com/office/powerpoint/2010/main" val="33681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Habakkuk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Important passages:</a:t>
            </a:r>
            <a:endParaRPr lang="en-US" sz="3600" dirty="0">
              <a:latin typeface="Eras Medium ITC" panose="020B0602030504020804" pitchFamily="34" charset="0"/>
            </a:endParaRPr>
          </a:p>
          <a:p>
            <a:r>
              <a:rPr lang="en-US" sz="3600" dirty="0">
                <a:latin typeface="Eras Medium ITC" panose="020B0602030504020804" pitchFamily="34" charset="0"/>
              </a:rPr>
              <a:t> 1:2-4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 2:4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 3:17-19</a:t>
            </a:r>
          </a:p>
        </p:txBody>
      </p:sp>
    </p:spTree>
    <p:extLst>
      <p:ext uri="{BB962C8B-B14F-4D97-AF65-F5344CB8AC3E}">
        <p14:creationId xmlns:p14="http://schemas.microsoft.com/office/powerpoint/2010/main" val="1819559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Zephaniah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Date: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A descendant of King Hezekiah, Zephaniah prophesied during the reign of Josiah about 630 BC. A probable contemporary Jeremiah.</a:t>
            </a:r>
          </a:p>
        </p:txBody>
      </p:sp>
    </p:spTree>
    <p:extLst>
      <p:ext uri="{BB962C8B-B14F-4D97-AF65-F5344CB8AC3E}">
        <p14:creationId xmlns:p14="http://schemas.microsoft.com/office/powerpoint/2010/main" val="59422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Zephaniah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Overview: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The book is very somber, but it ends well.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Three main points.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(1) The day of the Lord, divine retribution.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(2) Rebuke of the heathen, repentance.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(3) Jerusalem's sin and future hope, redemption. </a:t>
            </a:r>
          </a:p>
        </p:txBody>
      </p:sp>
    </p:spTree>
    <p:extLst>
      <p:ext uri="{BB962C8B-B14F-4D97-AF65-F5344CB8AC3E}">
        <p14:creationId xmlns:p14="http://schemas.microsoft.com/office/powerpoint/2010/main" val="277792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Zephaniah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Theme:</a:t>
            </a:r>
          </a:p>
          <a:p>
            <a:pPr marL="0" indent="0">
              <a:buNone/>
            </a:pPr>
            <a:r>
              <a:rPr lang="en-US" sz="3600" dirty="0">
                <a:latin typeface="Eras Medium ITC" panose="020B0602030504020804" pitchFamily="34" charset="0"/>
              </a:rPr>
              <a:t>Zephaniah speaks to both the wrath and the love of God. Divine judgement was coming on all nations that, “have done violence to the law” of God (3:4). But God still spoke of a remnant that would worship Him and He would be in the midst of them. </a:t>
            </a:r>
          </a:p>
        </p:txBody>
      </p:sp>
    </p:spTree>
    <p:extLst>
      <p:ext uri="{BB962C8B-B14F-4D97-AF65-F5344CB8AC3E}">
        <p14:creationId xmlns:p14="http://schemas.microsoft.com/office/powerpoint/2010/main" val="1615804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t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35BEF-40D0-4FE0-A03A-FA652EAB7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69674" y="112007"/>
            <a:ext cx="5398480" cy="1107829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atin typeface="Eras Bold ITC" panose="020B0907030504020204" pitchFamily="34" charset="0"/>
              </a:rPr>
              <a:t>Zephaniah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A2C2B-537E-4FC3-9510-56681876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054" y="1470608"/>
            <a:ext cx="8801100" cy="5275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Eras Demi ITC" panose="020B0805030504020804" pitchFamily="34" charset="0"/>
              </a:rPr>
              <a:t>Important passages:</a:t>
            </a:r>
            <a:endParaRPr lang="en-US" sz="3600" dirty="0">
              <a:latin typeface="Eras Medium ITC" panose="020B0602030504020804" pitchFamily="34" charset="0"/>
            </a:endParaRPr>
          </a:p>
          <a:p>
            <a:r>
              <a:rPr lang="en-US" sz="3600" dirty="0">
                <a:latin typeface="Eras Medium ITC" panose="020B0602030504020804" pitchFamily="34" charset="0"/>
              </a:rPr>
              <a:t>3:1-8</a:t>
            </a:r>
          </a:p>
          <a:p>
            <a:r>
              <a:rPr lang="en-US" sz="3600" dirty="0">
                <a:latin typeface="Eras Medium ITC" panose="020B0602030504020804" pitchFamily="34" charset="0"/>
              </a:rPr>
              <a:t>3:14-20</a:t>
            </a:r>
          </a:p>
        </p:txBody>
      </p:sp>
    </p:spTree>
    <p:extLst>
      <p:ext uri="{BB962C8B-B14F-4D97-AF65-F5344CB8AC3E}">
        <p14:creationId xmlns:p14="http://schemas.microsoft.com/office/powerpoint/2010/main" val="13529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7707</TotalTime>
  <Words>572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Eras Bold ITC</vt:lpstr>
      <vt:lpstr>Eras Demi ITC</vt:lpstr>
      <vt:lpstr>Eras Medium ITC</vt:lpstr>
      <vt:lpstr>Office Theme</vt:lpstr>
      <vt:lpstr>PowerPoint Presentation</vt:lpstr>
      <vt:lpstr>Habakkuk  </vt:lpstr>
      <vt:lpstr>Habakkuk </vt:lpstr>
      <vt:lpstr>Habakkuk </vt:lpstr>
      <vt:lpstr>Habakkuk</vt:lpstr>
      <vt:lpstr>Zephaniah  </vt:lpstr>
      <vt:lpstr>Zephaniah </vt:lpstr>
      <vt:lpstr>Zephaniah </vt:lpstr>
      <vt:lpstr>Zephaniah</vt:lpstr>
      <vt:lpstr>Haggai  </vt:lpstr>
      <vt:lpstr>Haggai </vt:lpstr>
      <vt:lpstr>Haggai </vt:lpstr>
      <vt:lpstr>Haggai</vt:lpstr>
      <vt:lpstr>Zachariah  </vt:lpstr>
      <vt:lpstr>Zachariah</vt:lpstr>
      <vt:lpstr>Zachariah </vt:lpstr>
      <vt:lpstr>Zachariah</vt:lpstr>
      <vt:lpstr>Malachi  </vt:lpstr>
      <vt:lpstr>Malachi</vt:lpstr>
      <vt:lpstr>Malachi</vt:lpstr>
      <vt:lpstr>Malachi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Blackmer</dc:creator>
  <cp:lastModifiedBy>Josh Blackmer</cp:lastModifiedBy>
  <cp:revision>153</cp:revision>
  <dcterms:created xsi:type="dcterms:W3CDTF">2018-05-31T15:29:11Z</dcterms:created>
  <dcterms:modified xsi:type="dcterms:W3CDTF">2018-10-14T12:47:07Z</dcterms:modified>
</cp:coreProperties>
</file>