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4" r:id="rId4"/>
    <p:sldId id="275" r:id="rId5"/>
    <p:sldId id="276" r:id="rId6"/>
    <p:sldId id="273" r:id="rId7"/>
    <p:sldId id="277" r:id="rId8"/>
    <p:sldId id="279" r:id="rId9"/>
    <p:sldId id="280" r:id="rId10"/>
    <p:sldId id="278" r:id="rId11"/>
    <p:sldId id="281" r:id="rId12"/>
    <p:sldId id="272" r:id="rId13"/>
    <p:sldId id="282" r:id="rId14"/>
    <p:sldId id="283" r:id="rId15"/>
    <p:sldId id="284" r:id="rId16"/>
    <p:sldId id="285" r:id="rId17"/>
    <p:sldId id="286"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34580" autoAdjust="0"/>
    <p:restoredTop sz="86410"/>
  </p:normalViewPr>
  <p:slideViewPr>
    <p:cSldViewPr snapToGrid="0">
      <p:cViewPr varScale="1">
        <p:scale>
          <a:sx n="82" d="100"/>
          <a:sy n="82" d="100"/>
        </p:scale>
        <p:origin x="108" y="492"/>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7300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4211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424474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3328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CC30AF-603D-4176-A5A1-A05D98E52F1C}" type="datetimeFigureOut">
              <a:rPr lang="en-US" smtClean="0"/>
              <a:t>9/23/2018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4098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CC30AF-603D-4176-A5A1-A05D98E52F1C}" type="datetimeFigureOut">
              <a:rPr lang="en-US" smtClean="0"/>
              <a:t>9/23/2018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88671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CC30AF-603D-4176-A5A1-A05D98E52F1C}" type="datetimeFigureOut">
              <a:rPr lang="en-US" smtClean="0"/>
              <a:t>9/23/2018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10253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CC30AF-603D-4176-A5A1-A05D98E52F1C}" type="datetimeFigureOut">
              <a:rPr lang="en-US" smtClean="0"/>
              <a:t>9/23/2018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47840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C30AF-603D-4176-A5A1-A05D98E52F1C}" type="datetimeFigureOut">
              <a:rPr lang="en-US" smtClean="0"/>
              <a:t>9/23/2018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0256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9/23/2018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2119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9/23/2018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1457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C30AF-603D-4176-A5A1-A05D98E52F1C}" type="datetimeFigureOut">
              <a:rPr lang="en-US" smtClean="0"/>
              <a:t>9/23/2018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90DD3-35F5-46FD-8119-82F2A013040E}" type="slidenum">
              <a:rPr lang="en-US" smtClean="0"/>
              <a:t>‹#›</a:t>
            </a:fld>
            <a:endParaRPr lang="en-US"/>
          </a:p>
        </p:txBody>
      </p:sp>
    </p:spTree>
    <p:extLst>
      <p:ext uri="{BB962C8B-B14F-4D97-AF65-F5344CB8AC3E}">
        <p14:creationId xmlns:p14="http://schemas.microsoft.com/office/powerpoint/2010/main" val="277947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85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Ezekiel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From chapters 25-32</a:t>
            </a:r>
            <a:r>
              <a:rPr lang="en-US" sz="3200" dirty="0">
                <a:latin typeface="Eras Medium ITC" panose="020B0602030504020804" pitchFamily="34" charset="0"/>
              </a:rPr>
              <a:t>, Ezekiel condemns judgment upon seven particular nations who mocked YHWH, the God of Israel because of the captivity; they too would soon see their fate. These nations are Ammon, Moab, Edom, Philistia, </a:t>
            </a:r>
            <a:r>
              <a:rPr lang="en-US" sz="3200" dirty="0" err="1">
                <a:latin typeface="Eras Medium ITC" panose="020B0602030504020804" pitchFamily="34" charset="0"/>
              </a:rPr>
              <a:t>Tyre</a:t>
            </a:r>
            <a:r>
              <a:rPr lang="en-US" sz="3200" dirty="0">
                <a:latin typeface="Eras Medium ITC" panose="020B0602030504020804" pitchFamily="34" charset="0"/>
              </a:rPr>
              <a:t>, Sidon, and Egypt.</a:t>
            </a:r>
          </a:p>
        </p:txBody>
      </p:sp>
    </p:spTree>
    <p:extLst>
      <p:ext uri="{BB962C8B-B14F-4D97-AF65-F5344CB8AC3E}">
        <p14:creationId xmlns:p14="http://schemas.microsoft.com/office/powerpoint/2010/main" val="1877861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Ezekiel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In chapters 33-48</a:t>
            </a:r>
            <a:r>
              <a:rPr lang="en-US" sz="3200" dirty="0">
                <a:latin typeface="Eras Medium ITC" panose="020B0602030504020804" pitchFamily="34" charset="0"/>
              </a:rPr>
              <a:t>, a message of deliverance and restoration is written. This includes not only the current nation of Israel but also the future of the coming Messiah, the Temple, and the Kingdom of God in the End age. In chapter 37, he writes the famous vision of the valley of bones, “He said to me, “Son of man, can these bones live?” And I answered, “O Lord God, You know” (37:3)</a:t>
            </a:r>
          </a:p>
        </p:txBody>
      </p:sp>
    </p:spTree>
    <p:extLst>
      <p:ext uri="{BB962C8B-B14F-4D97-AF65-F5344CB8AC3E}">
        <p14:creationId xmlns:p14="http://schemas.microsoft.com/office/powerpoint/2010/main" val="2550810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Ezekiel</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r>
              <a:rPr lang="en-US" sz="3600" dirty="0">
                <a:latin typeface="Eras Medium ITC" panose="020B0602030504020804" pitchFamily="34" charset="0"/>
              </a:rPr>
              <a:t> 3:1-4, 16-21/33:1-9</a:t>
            </a:r>
          </a:p>
          <a:p>
            <a:r>
              <a:rPr lang="en-US" sz="3600" dirty="0">
                <a:latin typeface="Eras Medium ITC" panose="020B0602030504020804" pitchFamily="34" charset="0"/>
              </a:rPr>
              <a:t>16:49</a:t>
            </a:r>
          </a:p>
          <a:p>
            <a:r>
              <a:rPr lang="en-US" sz="3600" dirty="0">
                <a:latin typeface="Eras Medium ITC" panose="020B0602030504020804" pitchFamily="34" charset="0"/>
              </a:rPr>
              <a:t>18:1-4, 19-20</a:t>
            </a:r>
          </a:p>
          <a:p>
            <a:r>
              <a:rPr lang="en-US" sz="3600" dirty="0">
                <a:latin typeface="Eras Medium ITC" panose="020B0602030504020804" pitchFamily="34" charset="0"/>
              </a:rPr>
              <a:t>33:10-20</a:t>
            </a:r>
          </a:p>
          <a:p>
            <a:r>
              <a:rPr lang="en-US" sz="3600" dirty="0">
                <a:latin typeface="Eras Medium ITC" panose="020B0602030504020804" pitchFamily="34" charset="0"/>
              </a:rPr>
              <a:t>37:26-28/  2 Cor. 6:16</a:t>
            </a:r>
          </a:p>
          <a:p>
            <a:endParaRPr lang="en-US" sz="3600" dirty="0">
              <a:latin typeface="Eras Medium ITC" panose="020B0602030504020804" pitchFamily="34" charset="0"/>
            </a:endParaRPr>
          </a:p>
        </p:txBody>
      </p:sp>
    </p:spTree>
    <p:extLst>
      <p:ext uri="{BB962C8B-B14F-4D97-AF65-F5344CB8AC3E}">
        <p14:creationId xmlns:p14="http://schemas.microsoft.com/office/powerpoint/2010/main" val="308083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Daniel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Purpose: </a:t>
            </a:r>
          </a:p>
          <a:p>
            <a:pPr marL="0" indent="0">
              <a:buNone/>
            </a:pPr>
            <a:r>
              <a:rPr lang="en-US" sz="3600" dirty="0">
                <a:latin typeface="Eras Medium ITC" panose="020B0602030504020804" pitchFamily="34" charset="0"/>
              </a:rPr>
              <a:t>The genre of the book of Daniel is Narrative History and Prophetic Oracle. The prophet Daniel wrote it around 530 B.C. and his writings records the events of the Babylonian captivity in 560-536 B.C. to which Daniel was a servant. It also describes the visions given by God, and reveals the events and plans for everyone’s future. Key personalities of this book include Daniel, Nebuchadnezzar, Shadrach, Meshach, Abednego, Belshazzar, and Darius.</a:t>
            </a:r>
          </a:p>
        </p:txBody>
      </p:sp>
    </p:spTree>
    <p:extLst>
      <p:ext uri="{BB962C8B-B14F-4D97-AF65-F5344CB8AC3E}">
        <p14:creationId xmlns:p14="http://schemas.microsoft.com/office/powerpoint/2010/main" val="186136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Daniel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 purpose of this book is to provide a historical account how the Lord God protected and provided for His faithful followers while in captivity. It also includes a vision of future redemption and hope.</a:t>
            </a:r>
          </a:p>
        </p:txBody>
      </p:sp>
    </p:spTree>
    <p:extLst>
      <p:ext uri="{BB962C8B-B14F-4D97-AF65-F5344CB8AC3E}">
        <p14:creationId xmlns:p14="http://schemas.microsoft.com/office/powerpoint/2010/main" val="3540558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Daniel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85000" lnSpcReduction="20000"/>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In chapters 1-6</a:t>
            </a:r>
            <a:r>
              <a:rPr lang="en-US" sz="3200" dirty="0">
                <a:latin typeface="Eras Medium ITC" panose="020B0602030504020804" pitchFamily="34" charset="0"/>
              </a:rPr>
              <a:t>, Daniel writes about his own life in captivity. He was selected to work for the Babylonian King Nebuchadnezzar. Daniel (or his Babylonian name Belteshazzar), and his friends bold integrity to stand for Godliness instead of culture. They rejecting the king’s food, prayed when it was illegal to do so, and refused to bow to the king’s idol, for which they were thrown into a scorching furnace. Daniel interpreted the king’s dreams twice then was promoted as chief over all the wise men in Babylon. Yet, through all the great things that Daniel did He claimed it was God that did it through him and he gave all the glory to God, “</a:t>
            </a:r>
            <a:r>
              <a:rPr lang="en-US" sz="3200" i="1" dirty="0">
                <a:latin typeface="Eras Medium ITC" panose="020B0602030504020804" pitchFamily="34" charset="0"/>
              </a:rPr>
              <a:t>It is He who reveals the profound and hidden things; He knows what is in the darkness, and the light dwells with Him</a:t>
            </a:r>
            <a:r>
              <a:rPr lang="en-US" sz="3200" dirty="0">
                <a:latin typeface="Eras Medium ITC" panose="020B0602030504020804" pitchFamily="34" charset="0"/>
              </a:rPr>
              <a:t>” (2:22).</a:t>
            </a:r>
          </a:p>
        </p:txBody>
      </p:sp>
    </p:spTree>
    <p:extLst>
      <p:ext uri="{BB962C8B-B14F-4D97-AF65-F5344CB8AC3E}">
        <p14:creationId xmlns:p14="http://schemas.microsoft.com/office/powerpoint/2010/main" val="1250514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Daniel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lnSpcReduction="10000"/>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Chapters 7-12 </a:t>
            </a:r>
            <a:r>
              <a:rPr lang="en-US" sz="3200" dirty="0">
                <a:latin typeface="Eras Medium ITC" panose="020B0602030504020804" pitchFamily="34" charset="0"/>
              </a:rPr>
              <a:t>contain the visions that Daniel received from God and the events that are involved in his prophetic ministry. A portion of these includes the results of the earthly kingdoms that he lived in. They also mention the coming Messiah and the kingdom to come. “</a:t>
            </a:r>
            <a:r>
              <a:rPr lang="en-US" sz="3200" i="1" dirty="0">
                <a:latin typeface="Eras Medium ITC" panose="020B0602030504020804" pitchFamily="34" charset="0"/>
              </a:rPr>
              <a:t>As for me, I heard but could not understand; so I said, “My lord, what will be the outcome of these events?” He said, “Go your way, Daniel, for these words are concealed and sealed up until the end time</a:t>
            </a:r>
            <a:r>
              <a:rPr lang="en-US" sz="3200" dirty="0">
                <a:latin typeface="Eras Medium ITC" panose="020B0602030504020804" pitchFamily="34" charset="0"/>
              </a:rPr>
              <a:t>” (12:8-9). </a:t>
            </a:r>
          </a:p>
        </p:txBody>
      </p:sp>
    </p:spTree>
    <p:extLst>
      <p:ext uri="{BB962C8B-B14F-4D97-AF65-F5344CB8AC3E}">
        <p14:creationId xmlns:p14="http://schemas.microsoft.com/office/powerpoint/2010/main" val="1287489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Daniel</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r>
              <a:rPr lang="en-US" sz="3600" dirty="0">
                <a:latin typeface="Eras Medium ITC" panose="020B0602030504020804" pitchFamily="34" charset="0"/>
              </a:rPr>
              <a:t> 1:8</a:t>
            </a:r>
          </a:p>
          <a:p>
            <a:r>
              <a:rPr lang="en-US" sz="3600" dirty="0">
                <a:latin typeface="Eras Medium ITC" panose="020B0602030504020804" pitchFamily="34" charset="0"/>
              </a:rPr>
              <a:t> 2:44-45</a:t>
            </a:r>
          </a:p>
          <a:p>
            <a:r>
              <a:rPr lang="en-US" sz="3600" dirty="0">
                <a:latin typeface="Eras Medium ITC" panose="020B0602030504020804" pitchFamily="34" charset="0"/>
              </a:rPr>
              <a:t> 3:16-18</a:t>
            </a:r>
          </a:p>
          <a:p>
            <a:r>
              <a:rPr lang="en-US" sz="3600" dirty="0">
                <a:latin typeface="Eras Medium ITC" panose="020B0602030504020804" pitchFamily="34" charset="0"/>
              </a:rPr>
              <a:t> 5:1,13-14, 24-31</a:t>
            </a:r>
          </a:p>
          <a:p>
            <a:r>
              <a:rPr lang="en-US" sz="3600" dirty="0">
                <a:latin typeface="Eras Medium ITC" panose="020B0602030504020804" pitchFamily="34" charset="0"/>
              </a:rPr>
              <a:t> 9:1-2</a:t>
            </a:r>
          </a:p>
          <a:p>
            <a:r>
              <a:rPr lang="en-US" sz="3600" dirty="0">
                <a:latin typeface="Eras Medium ITC" panose="020B0602030504020804" pitchFamily="34" charset="0"/>
              </a:rPr>
              <a:t> 9:23</a:t>
            </a:r>
            <a:r>
              <a:rPr lang="en-US" sz="3600">
                <a:latin typeface="Eras Medium ITC" panose="020B0602030504020804" pitchFamily="34" charset="0"/>
              </a:rPr>
              <a:t>; 10:11,12</a:t>
            </a:r>
            <a:endParaRPr lang="en-US" sz="3600" dirty="0">
              <a:latin typeface="Eras Medium ITC" panose="020B0602030504020804" pitchFamily="34" charset="0"/>
            </a:endParaRPr>
          </a:p>
        </p:txBody>
      </p:sp>
    </p:spTree>
    <p:extLst>
      <p:ext uri="{BB962C8B-B14F-4D97-AF65-F5344CB8AC3E}">
        <p14:creationId xmlns:p14="http://schemas.microsoft.com/office/powerpoint/2010/main" val="1097600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fontScale="90000"/>
          </a:bodyPr>
          <a:lstStyle/>
          <a:p>
            <a:pPr algn="ctr"/>
            <a:r>
              <a:rPr lang="en-US" dirty="0">
                <a:latin typeface="Eras Bold ITC" panose="020B0907030504020204" pitchFamily="34" charset="0"/>
              </a:rPr>
              <a:t>Books of Prophecy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Prophetic books: </a:t>
            </a: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Covers a period of about 400 years</a:t>
            </a:r>
          </a:p>
          <a:p>
            <a:pPr>
              <a:buFont typeface="Wingdings" panose="05000000000000000000" pitchFamily="2" charset="2"/>
              <a:buChar char="Ø"/>
            </a:pP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There are 17 books and 16 writers.</a:t>
            </a:r>
          </a:p>
          <a:p>
            <a:pPr>
              <a:buFont typeface="Wingdings" panose="05000000000000000000" pitchFamily="2" charset="2"/>
              <a:buChar char="Ø"/>
            </a:pP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They compliment the historical books with their information.   </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029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fontScale="90000"/>
          </a:bodyPr>
          <a:lstStyle/>
          <a:p>
            <a:pPr algn="ctr"/>
            <a:r>
              <a:rPr lang="en-US" dirty="0">
                <a:latin typeface="Eras Bold ITC" panose="020B0907030504020204" pitchFamily="34" charset="0"/>
              </a:rPr>
              <a:t>Books of Prophecy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a:bodyPr>
          <a:lstStyle/>
          <a:p>
            <a:pPr marL="0" indent="0">
              <a:buNone/>
            </a:pPr>
            <a:r>
              <a:rPr lang="en-US" sz="3600" dirty="0">
                <a:latin typeface="Eras Demi ITC" panose="020B0805030504020804" pitchFamily="34" charset="0"/>
              </a:rPr>
              <a:t>Main Theme of Prophetic books: </a:t>
            </a: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The justice, sovereignty and mercy of God.</a:t>
            </a:r>
          </a:p>
          <a:p>
            <a:pPr>
              <a:buFont typeface="Wingdings" panose="05000000000000000000" pitchFamily="2" charset="2"/>
              <a:buChar char="Ø"/>
            </a:pPr>
            <a:r>
              <a:rPr lang="en-US" sz="3600" dirty="0">
                <a:latin typeface="Eras Medium ITC" panose="020B0602030504020804" pitchFamily="34" charset="0"/>
              </a:rPr>
              <a:t>Relevant message;</a:t>
            </a:r>
          </a:p>
          <a:p>
            <a:pPr marL="457200" lvl="1" indent="0">
              <a:buNone/>
            </a:pPr>
            <a:r>
              <a:rPr lang="en-US" sz="3200" dirty="0">
                <a:latin typeface="Eras Medium ITC" panose="020B0602030504020804" pitchFamily="34" charset="0"/>
              </a:rPr>
              <a:t>To the people in their day (Jerimiah 1:9-10)</a:t>
            </a:r>
          </a:p>
          <a:p>
            <a:pPr marL="457200" lvl="1" indent="0">
              <a:buNone/>
            </a:pPr>
            <a:r>
              <a:rPr lang="en-US" sz="3200" dirty="0">
                <a:latin typeface="Eras Medium ITC" panose="020B0602030504020804" pitchFamily="34" charset="0"/>
              </a:rPr>
              <a:t>For our learning (Romans 15:4)</a:t>
            </a:r>
          </a:p>
          <a:p>
            <a:pPr>
              <a:buFont typeface="Wingdings" panose="05000000000000000000" pitchFamily="2" charset="2"/>
              <a:buChar char="Ø"/>
            </a:pPr>
            <a:r>
              <a:rPr lang="en-US" sz="3600" dirty="0">
                <a:latin typeface="Eras Medium ITC" panose="020B0602030504020804" pitchFamily="34" charset="0"/>
              </a:rPr>
              <a:t>Main message; Christ. </a:t>
            </a:r>
          </a:p>
          <a:p>
            <a:pPr marL="0" indent="0">
              <a:buNone/>
            </a:pPr>
            <a:r>
              <a:rPr lang="en-US" sz="3600" dirty="0">
                <a:latin typeface="Eras Medium ITC" panose="020B0602030504020804" pitchFamily="34" charset="0"/>
              </a:rPr>
              <a:t>"Of Him all the prophets bear witness that through His name everyone who believes in Him receives forgiveness of sins."(Acts 10:43)</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86872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fontScale="90000"/>
          </a:bodyPr>
          <a:lstStyle/>
          <a:p>
            <a:pPr algn="ctr"/>
            <a:r>
              <a:rPr lang="en-US" dirty="0">
                <a:latin typeface="Eras Bold ITC" panose="020B0907030504020204" pitchFamily="34" charset="0"/>
              </a:rPr>
              <a:t>Books of Prophecy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Being a Prophet: </a:t>
            </a:r>
            <a:endParaRPr lang="en-US" sz="3600" dirty="0">
              <a:latin typeface="Eras Medium ITC" panose="020B0602030504020804" pitchFamily="34" charset="0"/>
            </a:endParaRPr>
          </a:p>
          <a:p>
            <a:pPr>
              <a:buFont typeface="Wingdings" panose="05000000000000000000" pitchFamily="2" charset="2"/>
              <a:buChar char="Ø"/>
            </a:pPr>
            <a:r>
              <a:rPr lang="en-US" sz="3600" dirty="0">
                <a:latin typeface="Eras Medium ITC" panose="020B0602030504020804" pitchFamily="34" charset="0"/>
              </a:rPr>
              <a:t>Primarily they were God’s spokesman</a:t>
            </a:r>
          </a:p>
          <a:p>
            <a:pPr>
              <a:buFont typeface="Wingdings" panose="05000000000000000000" pitchFamily="2" charset="2"/>
              <a:buChar char="Ø"/>
            </a:pPr>
            <a:r>
              <a:rPr lang="en-US" sz="3600" dirty="0">
                <a:latin typeface="Eras Medium ITC" panose="020B0602030504020804" pitchFamily="34" charset="0"/>
              </a:rPr>
              <a:t>They were called for a special purpose</a:t>
            </a:r>
          </a:p>
          <a:p>
            <a:pPr>
              <a:buFont typeface="Wingdings" panose="05000000000000000000" pitchFamily="2" charset="2"/>
              <a:buChar char="Ø"/>
            </a:pPr>
            <a:r>
              <a:rPr lang="en-US" sz="3600" dirty="0">
                <a:latin typeface="Eras Medium ITC" panose="020B0602030504020804" pitchFamily="34" charset="0"/>
              </a:rPr>
              <a:t>They were inspired (2 Peter 1:21)</a:t>
            </a:r>
          </a:p>
          <a:p>
            <a:pPr>
              <a:buFont typeface="Wingdings" panose="05000000000000000000" pitchFamily="2" charset="2"/>
              <a:buChar char="Ø"/>
            </a:pPr>
            <a:r>
              <a:rPr lang="en-US" sz="3600" dirty="0">
                <a:latin typeface="Eras Medium ITC" panose="020B0602030504020804" pitchFamily="34" charset="0"/>
              </a:rPr>
              <a:t>They were reformers (Ezekiel 22:26)</a:t>
            </a:r>
          </a:p>
          <a:p>
            <a:pPr>
              <a:buFont typeface="Wingdings" panose="05000000000000000000" pitchFamily="2" charset="2"/>
              <a:buChar char="Ø"/>
            </a:pPr>
            <a:r>
              <a:rPr lang="en-US" sz="3600" dirty="0">
                <a:latin typeface="Eras Medium ITC" panose="020B0602030504020804" pitchFamily="34" charset="0"/>
              </a:rPr>
              <a:t>Proof of their message (Deut. 18:20-22)</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949427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fontScale="90000"/>
          </a:bodyPr>
          <a:lstStyle/>
          <a:p>
            <a:pPr algn="ctr"/>
            <a:r>
              <a:rPr lang="en-US" dirty="0">
                <a:latin typeface="Eras Bold ITC" panose="020B0907030504020204" pitchFamily="34" charset="0"/>
              </a:rPr>
              <a:t>Books of Prophecy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lnSpcReduction="10000"/>
          </a:bodyPr>
          <a:lstStyle/>
          <a:p>
            <a:pPr marL="0" indent="0">
              <a:buNone/>
            </a:pPr>
            <a:r>
              <a:rPr lang="en-US" sz="3600" dirty="0">
                <a:latin typeface="Eras Demi ITC" panose="020B0805030504020804" pitchFamily="34" charset="0"/>
              </a:rPr>
              <a:t>Who they addressed: </a:t>
            </a:r>
            <a:endParaRPr lang="en-US" sz="3600" dirty="0">
              <a:latin typeface="Eras Medium ITC" panose="020B0602030504020804" pitchFamily="34" charset="0"/>
            </a:endParaRPr>
          </a:p>
          <a:p>
            <a:pPr marL="742950" indent="-742950">
              <a:buAutoNum type="arabicParenR"/>
            </a:pPr>
            <a:r>
              <a:rPr lang="en-US" sz="3600" dirty="0">
                <a:latin typeface="Eras Medium ITC" panose="020B0602030504020804" pitchFamily="34" charset="0"/>
              </a:rPr>
              <a:t>Israel – Amos and Hosea</a:t>
            </a:r>
          </a:p>
          <a:p>
            <a:pPr marL="742950" indent="-742950">
              <a:buAutoNum type="arabicParenR"/>
            </a:pPr>
            <a:r>
              <a:rPr lang="en-US" sz="3600" dirty="0">
                <a:latin typeface="Eras Medium ITC" panose="020B0602030504020804" pitchFamily="34" charset="0"/>
              </a:rPr>
              <a:t>Nineveh – Jonah and Nahum</a:t>
            </a:r>
          </a:p>
          <a:p>
            <a:pPr marL="742950" indent="-742950">
              <a:buAutoNum type="arabicParenR"/>
            </a:pPr>
            <a:r>
              <a:rPr lang="en-US" sz="3600" dirty="0">
                <a:latin typeface="Eras Medium ITC" panose="020B0602030504020804" pitchFamily="34" charset="0"/>
              </a:rPr>
              <a:t>Babylon – Daniel</a:t>
            </a:r>
          </a:p>
          <a:p>
            <a:pPr marL="742950" indent="-742950">
              <a:buAutoNum type="arabicParenR"/>
            </a:pPr>
            <a:r>
              <a:rPr lang="en-US" sz="3600" dirty="0">
                <a:latin typeface="Eras Medium ITC" panose="020B0602030504020804" pitchFamily="34" charset="0"/>
              </a:rPr>
              <a:t>Captives in Babylon – Ezekiel</a:t>
            </a:r>
          </a:p>
          <a:p>
            <a:pPr marL="742950" indent="-742950">
              <a:buAutoNum type="arabicParenR"/>
            </a:pPr>
            <a:r>
              <a:rPr lang="en-US" sz="3600" dirty="0">
                <a:latin typeface="Eras Medium ITC" panose="020B0602030504020804" pitchFamily="34" charset="0"/>
              </a:rPr>
              <a:t>Edom – Obadiah</a:t>
            </a:r>
          </a:p>
          <a:p>
            <a:pPr marL="742950" indent="-742950">
              <a:buAutoNum type="arabicParenR"/>
            </a:pPr>
            <a:r>
              <a:rPr lang="en-US" sz="3600" dirty="0">
                <a:latin typeface="Eras Medium ITC" panose="020B0602030504020804" pitchFamily="34" charset="0"/>
              </a:rPr>
              <a:t>Judah – Joel, Isaiah, Micah, Jeremiah, Habakkuk, Zephaniah, Haggai, Zechariah, </a:t>
            </a:r>
            <a:r>
              <a:rPr lang="en-US" sz="3600" dirty="0" err="1">
                <a:latin typeface="Eras Medium ITC" panose="020B0602030504020804" pitchFamily="34" charset="0"/>
              </a:rPr>
              <a:t>Malachai</a:t>
            </a:r>
            <a:endParaRPr lang="en-US" sz="3600" dirty="0">
              <a:latin typeface="Eras Medium ITC" panose="020B0602030504020804" pitchFamily="34" charset="0"/>
            </a:endParaRP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2918659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Ezekiel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The book of Ezekiel is Narrative History, Prophetic and Apocalyptic in genre and even contains Parables. The prophet Ezekiel wrote it approximately 571 B.C. (this date is accurately precise because this book contains more defined dates than any other book in the Bible.) Key personalities include Ezekiel, Israel’s leaders, Ezekiel’s wife, King Nebuchadnezzar, and “the prince”.</a:t>
            </a:r>
          </a:p>
        </p:txBody>
      </p:sp>
    </p:spTree>
    <p:extLst>
      <p:ext uri="{BB962C8B-B14F-4D97-AF65-F5344CB8AC3E}">
        <p14:creationId xmlns:p14="http://schemas.microsoft.com/office/powerpoint/2010/main" val="531130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Ezekiel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It was written to announce judgment upon Judah, to allow them one last chance to repent. It also foretells of the coming deliverance of God’s nation from captivity in Babylon. It mainly discusses the events during the Babylonian captivity. Ezekiel is a priest who is called by God to deliver His messages.</a:t>
            </a:r>
            <a:endParaRPr lang="en-US" sz="3200" dirty="0">
              <a:latin typeface="Eras Demi ITC" panose="020B0805030504020804" pitchFamily="34" charset="0"/>
            </a:endParaRPr>
          </a:p>
        </p:txBody>
      </p:sp>
    </p:spTree>
    <p:extLst>
      <p:ext uri="{BB962C8B-B14F-4D97-AF65-F5344CB8AC3E}">
        <p14:creationId xmlns:p14="http://schemas.microsoft.com/office/powerpoint/2010/main" val="2896731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Ezekiel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In chapters 1-3</a:t>
            </a:r>
            <a:r>
              <a:rPr lang="en-US" sz="3200" dirty="0">
                <a:latin typeface="Eras Medium ITC" panose="020B0602030504020804" pitchFamily="34" charset="0"/>
              </a:rPr>
              <a:t>, God commissions his servant Ezekiel. He receives visions, and his message is to confront God’s sinful nation, “</a:t>
            </a:r>
            <a:r>
              <a:rPr lang="en-US" sz="3200" i="1" dirty="0">
                <a:latin typeface="Eras Medium ITC" panose="020B0602030504020804" pitchFamily="34" charset="0"/>
              </a:rPr>
              <a:t>I am sending you to the sons of Israel, to a rebellious people who have rebelled against Me; they and their fathers have transgressed against Me to this very day</a:t>
            </a:r>
            <a:r>
              <a:rPr lang="en-US" sz="3200" dirty="0">
                <a:latin typeface="Eras Medium ITC" panose="020B0602030504020804" pitchFamily="34" charset="0"/>
              </a:rPr>
              <a:t> ” (2:3).</a:t>
            </a:r>
          </a:p>
        </p:txBody>
      </p:sp>
    </p:spTree>
    <p:extLst>
      <p:ext uri="{BB962C8B-B14F-4D97-AF65-F5344CB8AC3E}">
        <p14:creationId xmlns:p14="http://schemas.microsoft.com/office/powerpoint/2010/main" val="141530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Ezekiel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Summary:</a:t>
            </a:r>
          </a:p>
          <a:p>
            <a:pPr marL="0" indent="0">
              <a:buNone/>
            </a:pPr>
            <a:r>
              <a:rPr lang="en-US" sz="3200" b="1" dirty="0">
                <a:latin typeface="Eras Medium ITC" panose="020B0602030504020804" pitchFamily="34" charset="0"/>
              </a:rPr>
              <a:t>Chapters 4-24</a:t>
            </a:r>
            <a:r>
              <a:rPr lang="en-US" sz="3200" dirty="0">
                <a:latin typeface="Eras Medium ITC" panose="020B0602030504020804" pitchFamily="34" charset="0"/>
              </a:rPr>
              <a:t>, Ezekiel delivered the message of doom to the captives. He told several parables, one that compared Israel to an adulterous woman (16:1-63). He taught them that God was cleansing His chosen nation, “</a:t>
            </a:r>
            <a:r>
              <a:rPr lang="en-US" sz="3200" i="1" dirty="0">
                <a:latin typeface="Eras Medium ITC" panose="020B0602030504020804" pitchFamily="34" charset="0"/>
              </a:rPr>
              <a:t>You have borne the penalty of your lewdness and abominations’, the LORD declares</a:t>
            </a:r>
            <a:r>
              <a:rPr lang="en-US" sz="3200" dirty="0">
                <a:latin typeface="Eras Medium ITC" panose="020B0602030504020804" pitchFamily="34" charset="0"/>
              </a:rPr>
              <a:t>” (16:58).</a:t>
            </a:r>
          </a:p>
        </p:txBody>
      </p:sp>
    </p:spTree>
    <p:extLst>
      <p:ext uri="{BB962C8B-B14F-4D97-AF65-F5344CB8AC3E}">
        <p14:creationId xmlns:p14="http://schemas.microsoft.com/office/powerpoint/2010/main" val="3931066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4531</TotalTime>
  <Words>1029</Words>
  <Application>Microsoft Office PowerPoint</Application>
  <PresentationFormat>On-screen Show (4:3)</PresentationFormat>
  <Paragraphs>73</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Eras Bold ITC</vt:lpstr>
      <vt:lpstr>Eras Demi ITC</vt:lpstr>
      <vt:lpstr>Eras Medium ITC</vt:lpstr>
      <vt:lpstr>Wingdings</vt:lpstr>
      <vt:lpstr>Office Theme</vt:lpstr>
      <vt:lpstr>PowerPoint Presentation</vt:lpstr>
      <vt:lpstr>Books of Prophecy </vt:lpstr>
      <vt:lpstr>Books of Prophecy </vt:lpstr>
      <vt:lpstr>Books of Prophecy </vt:lpstr>
      <vt:lpstr>Books of Prophecy </vt:lpstr>
      <vt:lpstr>Ezekiel </vt:lpstr>
      <vt:lpstr>Ezekiel </vt:lpstr>
      <vt:lpstr>Ezekiel </vt:lpstr>
      <vt:lpstr>Ezekiel </vt:lpstr>
      <vt:lpstr>Ezekiel </vt:lpstr>
      <vt:lpstr>Ezekiel </vt:lpstr>
      <vt:lpstr>Ezekiel</vt:lpstr>
      <vt:lpstr>Daniel  </vt:lpstr>
      <vt:lpstr>Daniel </vt:lpstr>
      <vt:lpstr>Daniel </vt:lpstr>
      <vt:lpstr>Daniel </vt:lpstr>
      <vt:lpstr>Daniel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Operator</cp:lastModifiedBy>
  <cp:revision>128</cp:revision>
  <dcterms:created xsi:type="dcterms:W3CDTF">2018-05-31T15:29:11Z</dcterms:created>
  <dcterms:modified xsi:type="dcterms:W3CDTF">2018-09-23T12:57:50Z</dcterms:modified>
</cp:coreProperties>
</file>