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4" r:id="rId4"/>
    <p:sldId id="275" r:id="rId5"/>
    <p:sldId id="276" r:id="rId6"/>
    <p:sldId id="273" r:id="rId7"/>
    <p:sldId id="272" r:id="rId8"/>
    <p:sldId id="277" r:id="rId9"/>
    <p:sldId id="278" r:id="rId10"/>
    <p:sldId id="279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8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02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1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4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8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67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31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0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6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C30AF-603D-4176-A5A1-A05D98E52F1C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90DD3-35F5-46FD-8119-82F2A0130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7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3851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Isaiah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Messianic passages: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413AB4-DB69-44F5-B4FD-0D835B9552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12" b="14285"/>
          <a:stretch/>
        </p:blipFill>
        <p:spPr>
          <a:xfrm>
            <a:off x="1479942" y="2179981"/>
            <a:ext cx="6175323" cy="426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11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Isaiah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Messianic passages: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413AB4-DB69-44F5-B4FD-0D835B9552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17" b="-302"/>
          <a:stretch/>
        </p:blipFill>
        <p:spPr>
          <a:xfrm>
            <a:off x="1479942" y="2299252"/>
            <a:ext cx="6175323" cy="225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986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Books of Prophecy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Prophetic books: </a:t>
            </a:r>
            <a:endParaRPr lang="en-US" sz="3600" dirty="0">
              <a:latin typeface="Eras Medium ITC" panose="020B06020305040208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Covers a period of about 400 years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latin typeface="Eras Medium ITC" panose="020B06020305040208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There are 17 books and 16 writers.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>
              <a:latin typeface="Eras Medium ITC" panose="020B06020305040208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They compliment the historical books with their information.   </a:t>
            </a: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66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Books of Prophecy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Main Theme of Prophetic books: </a:t>
            </a:r>
            <a:endParaRPr lang="en-US" sz="3600" dirty="0">
              <a:latin typeface="Eras Medium ITC" panose="020B06020305040208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The justice, sovereignty and mercy of God.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Relevant message;</a:t>
            </a:r>
          </a:p>
          <a:p>
            <a:pPr marL="457200" lvl="1" indent="0">
              <a:buNone/>
            </a:pPr>
            <a:r>
              <a:rPr lang="en-US" sz="3200" dirty="0">
                <a:latin typeface="Eras Medium ITC" panose="020B0602030504020804" pitchFamily="34" charset="0"/>
              </a:rPr>
              <a:t>To the people in their day (Jerimiah 1:9-10)</a:t>
            </a:r>
          </a:p>
          <a:p>
            <a:pPr marL="457200" lvl="1" indent="0">
              <a:buNone/>
            </a:pPr>
            <a:r>
              <a:rPr lang="en-US" sz="3200" dirty="0">
                <a:latin typeface="Eras Medium ITC" panose="020B0602030504020804" pitchFamily="34" charset="0"/>
              </a:rPr>
              <a:t>For our learning (Romans 15:4)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Main message; Christ. </a:t>
            </a:r>
          </a:p>
          <a:p>
            <a:pPr marL="0" indent="0">
              <a:buNone/>
            </a:pPr>
            <a:r>
              <a:rPr lang="en-US" sz="3600" dirty="0">
                <a:latin typeface="Eras Medium ITC" panose="020B0602030504020804" pitchFamily="34" charset="0"/>
              </a:rPr>
              <a:t>"Of Him all the prophets bear witness that through His name everyone who believes in Him receives forgiveness of sins."(Acts 10:43)</a:t>
            </a: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21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Books of Prophecy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Being a Prophet: </a:t>
            </a:r>
            <a:endParaRPr lang="en-US" sz="3600" dirty="0">
              <a:latin typeface="Eras Medium ITC" panose="020B06020305040208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Primarily they were God’s spokesman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They were called for a special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They were inspired (2 Peter 1:21)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They were reformers (Ezekiel 22:26)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>
                <a:latin typeface="Eras Medium ITC" panose="020B0602030504020804" pitchFamily="34" charset="0"/>
              </a:rPr>
              <a:t>Proof of their message (Deut. 18:20-22)</a:t>
            </a: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2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Books of Prophecy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Who they addressed: </a:t>
            </a:r>
            <a:endParaRPr lang="en-US" sz="3600" dirty="0">
              <a:latin typeface="Eras Medium ITC" panose="020B0602030504020804" pitchFamily="34" charset="0"/>
            </a:endParaRPr>
          </a:p>
          <a:p>
            <a:pPr marL="742950" indent="-742950">
              <a:buAutoNum type="arabicParenR"/>
            </a:pPr>
            <a:r>
              <a:rPr lang="en-US" sz="3600" dirty="0">
                <a:latin typeface="Eras Medium ITC" panose="020B0602030504020804" pitchFamily="34" charset="0"/>
              </a:rPr>
              <a:t>Israel – Amos and Hosea</a:t>
            </a:r>
          </a:p>
          <a:p>
            <a:pPr marL="742950" indent="-742950">
              <a:buAutoNum type="arabicParenR"/>
            </a:pPr>
            <a:r>
              <a:rPr lang="en-US" sz="3600" dirty="0">
                <a:latin typeface="Eras Medium ITC" panose="020B0602030504020804" pitchFamily="34" charset="0"/>
              </a:rPr>
              <a:t>Nineveh – Jonah and Nahum</a:t>
            </a:r>
          </a:p>
          <a:p>
            <a:pPr marL="742950" indent="-742950">
              <a:buAutoNum type="arabicParenR"/>
            </a:pPr>
            <a:r>
              <a:rPr lang="en-US" sz="3600" dirty="0">
                <a:latin typeface="Eras Medium ITC" panose="020B0602030504020804" pitchFamily="34" charset="0"/>
              </a:rPr>
              <a:t>Babylon – Daniel</a:t>
            </a:r>
          </a:p>
          <a:p>
            <a:pPr marL="742950" indent="-742950">
              <a:buAutoNum type="arabicParenR"/>
            </a:pPr>
            <a:r>
              <a:rPr lang="en-US" sz="3600" dirty="0">
                <a:latin typeface="Eras Medium ITC" panose="020B0602030504020804" pitchFamily="34" charset="0"/>
              </a:rPr>
              <a:t>Captives in Babylon – Ezekiel</a:t>
            </a:r>
          </a:p>
          <a:p>
            <a:pPr marL="742950" indent="-742950">
              <a:buAutoNum type="arabicParenR"/>
            </a:pPr>
            <a:r>
              <a:rPr lang="en-US" sz="3600" dirty="0">
                <a:latin typeface="Eras Medium ITC" panose="020B0602030504020804" pitchFamily="34" charset="0"/>
              </a:rPr>
              <a:t>Edom – Obadiah</a:t>
            </a:r>
          </a:p>
          <a:p>
            <a:pPr marL="742950" indent="-742950">
              <a:buAutoNum type="arabicParenR"/>
            </a:pPr>
            <a:r>
              <a:rPr lang="en-US" sz="3600" dirty="0">
                <a:latin typeface="Eras Medium ITC" panose="020B0602030504020804" pitchFamily="34" charset="0"/>
              </a:rPr>
              <a:t>Judah – Joel, Isaiah, Micah, Jeremiah, Habakkuk, Zephaniah, Haggai, Zechariah, </a:t>
            </a:r>
            <a:r>
              <a:rPr lang="en-US" sz="3600" dirty="0" err="1">
                <a:latin typeface="Eras Medium ITC" panose="020B0602030504020804" pitchFamily="34" charset="0"/>
              </a:rPr>
              <a:t>Malachai</a:t>
            </a: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59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Isaiah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Purpose: </a:t>
            </a:r>
            <a:r>
              <a:rPr lang="en-US" sz="3600" dirty="0">
                <a:latin typeface="Eras Medium ITC" panose="020B0602030504020804" pitchFamily="34" charset="0"/>
              </a:rPr>
              <a:t>Isaiah wrote of God’s judgement of Judah and their restoration after Babylonian captivity. Messianic prophesies of Jesus.</a:t>
            </a: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Contents: </a:t>
            </a:r>
            <a:r>
              <a:rPr lang="en-US" sz="3600" dirty="0">
                <a:latin typeface="Eras Medium ITC" panose="020B0602030504020804" pitchFamily="34" charset="0"/>
              </a:rPr>
              <a:t>The first 39 chapters deal with the judgement of Israel. The last 27 chapters speak to the restoration of Judah after captivity. </a:t>
            </a: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60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sz="3200" dirty="0">
              <a:latin typeface="Eras Demi ITC" panose="020B0805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13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Isaiah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Important passages:</a:t>
            </a:r>
            <a:endParaRPr lang="en-US" sz="3600" dirty="0">
              <a:latin typeface="Eras Medium ITC" panose="020B0602030504020804" pitchFamily="34" charset="0"/>
            </a:endParaRPr>
          </a:p>
          <a:p>
            <a:r>
              <a:rPr lang="en-US" sz="3600" dirty="0">
                <a:latin typeface="Eras Medium ITC" panose="020B0602030504020804" pitchFamily="34" charset="0"/>
              </a:rPr>
              <a:t>1:13-20</a:t>
            </a:r>
            <a:endParaRPr lang="en-US" sz="3200" dirty="0">
              <a:latin typeface="Eras Demi ITC" panose="020B0805030504020804" pitchFamily="34" charset="0"/>
            </a:endParaRPr>
          </a:p>
          <a:p>
            <a:r>
              <a:rPr lang="en-US" sz="3200" dirty="0">
                <a:latin typeface="Eras Medium ITC" panose="020B0602030504020804" pitchFamily="34" charset="0"/>
              </a:rPr>
              <a:t>7:14-15</a:t>
            </a:r>
          </a:p>
          <a:p>
            <a:r>
              <a:rPr lang="en-US" sz="3600" dirty="0">
                <a:latin typeface="Eras Medium ITC" panose="020B0602030504020804" pitchFamily="34" charset="0"/>
              </a:rPr>
              <a:t>9:6-7</a:t>
            </a:r>
          </a:p>
          <a:p>
            <a:r>
              <a:rPr lang="en-US" sz="3600" dirty="0">
                <a:latin typeface="Eras Medium ITC" panose="020B0602030504020804" pitchFamily="34" charset="0"/>
              </a:rPr>
              <a:t>37:14-20</a:t>
            </a:r>
          </a:p>
          <a:p>
            <a:r>
              <a:rPr lang="en-US" sz="3600" dirty="0">
                <a:latin typeface="Eras Medium ITC" panose="020B0602030504020804" pitchFamily="34" charset="0"/>
              </a:rPr>
              <a:t>53:1-6</a:t>
            </a:r>
          </a:p>
          <a:p>
            <a:r>
              <a:rPr lang="en-US" sz="3600" dirty="0">
                <a:latin typeface="Eras Medium ITC" panose="020B0602030504020804" pitchFamily="34" charset="0"/>
              </a:rPr>
              <a:t>59:1-3</a:t>
            </a:r>
          </a:p>
        </p:txBody>
      </p:sp>
    </p:spTree>
    <p:extLst>
      <p:ext uri="{BB962C8B-B14F-4D97-AF65-F5344CB8AC3E}">
        <p14:creationId xmlns:p14="http://schemas.microsoft.com/office/powerpoint/2010/main" val="3080832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Isaiah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Messianic passages: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413AB4-DB69-44F5-B4FD-0D835B9552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244"/>
          <a:stretch/>
        </p:blipFill>
        <p:spPr>
          <a:xfrm>
            <a:off x="1479942" y="2038928"/>
            <a:ext cx="6175323" cy="433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1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5BEF-40D0-4FE0-A03A-FA652EAB7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674" y="112007"/>
            <a:ext cx="5398480" cy="1107829"/>
          </a:xfrm>
        </p:spPr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Isaiah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2C2B-537E-4FC3-9510-566818764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470608"/>
            <a:ext cx="8801100" cy="5275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Eras Demi ITC" panose="020B0805030504020804" pitchFamily="34" charset="0"/>
              </a:rPr>
              <a:t>Messianic passages: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413AB4-DB69-44F5-B4FD-0D835B9552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90" b="42324"/>
          <a:stretch/>
        </p:blipFill>
        <p:spPr>
          <a:xfrm>
            <a:off x="1479942" y="2054086"/>
            <a:ext cx="6175323" cy="439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5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4439</TotalTime>
  <Words>262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Eras Bold ITC</vt:lpstr>
      <vt:lpstr>Eras Demi ITC</vt:lpstr>
      <vt:lpstr>Eras Medium ITC</vt:lpstr>
      <vt:lpstr>Wingdings</vt:lpstr>
      <vt:lpstr>Office Theme</vt:lpstr>
      <vt:lpstr>PowerPoint Presentation</vt:lpstr>
      <vt:lpstr>Books of Prophecy </vt:lpstr>
      <vt:lpstr>Books of Prophecy </vt:lpstr>
      <vt:lpstr>Books of Prophecy </vt:lpstr>
      <vt:lpstr>Books of Prophecy </vt:lpstr>
      <vt:lpstr>Isaiah </vt:lpstr>
      <vt:lpstr>Isaiah</vt:lpstr>
      <vt:lpstr>Isaiah</vt:lpstr>
      <vt:lpstr>Isaiah</vt:lpstr>
      <vt:lpstr>Isaiah</vt:lpstr>
      <vt:lpstr>Isaiah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110</cp:revision>
  <dcterms:created xsi:type="dcterms:W3CDTF">2018-05-31T15:29:11Z</dcterms:created>
  <dcterms:modified xsi:type="dcterms:W3CDTF">2018-08-26T03:16:01Z</dcterms:modified>
</cp:coreProperties>
</file>