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6" r:id="rId17"/>
    <p:sldId id="285" r:id="rId18"/>
    <p:sldId id="287" r:id="rId19"/>
    <p:sldId id="288" r:id="rId20"/>
    <p:sldId id="290" r:id="rId21"/>
    <p:sldId id="289" r:id="rId22"/>
    <p:sldId id="291" r:id="rId23"/>
    <p:sldId id="292" r:id="rId24"/>
    <p:sldId id="293" r:id="rId25"/>
    <p:sldId id="294" r:id="rId26"/>
    <p:sldId id="295" r:id="rId27"/>
    <p:sldId id="296" r:id="rId28"/>
    <p:sldId id="297" r:id="rId29"/>
    <p:sldId id="298" r:id="rId30"/>
    <p:sldId id="299" r:id="rId3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9" d="100"/>
          <a:sy n="109" d="100"/>
        </p:scale>
        <p:origin x="171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730028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842118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42447470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0CC30AF-603D-4176-A5A1-A05D98E52F1C}" type="datetimeFigureOut">
              <a:rPr lang="en-US" smtClean="0"/>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332886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0CC30AF-603D-4176-A5A1-A05D98E52F1C}" type="datetimeFigureOut">
              <a:rPr lang="en-US" smtClean="0"/>
              <a:t>8/12/2018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4098676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0CC30AF-603D-4176-A5A1-A05D98E52F1C}" type="datetimeFigureOut">
              <a:rPr lang="en-US" smtClean="0"/>
              <a:t>8/12/2018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8867148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0CC30AF-603D-4176-A5A1-A05D98E52F1C}" type="datetimeFigureOut">
              <a:rPr lang="en-US" smtClean="0"/>
              <a:t>8/12/2018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102531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0CC30AF-603D-4176-A5A1-A05D98E52F1C}" type="datetimeFigureOut">
              <a:rPr lang="en-US" smtClean="0"/>
              <a:t>8/12/2018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4784005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CC30AF-603D-4176-A5A1-A05D98E52F1C}" type="datetimeFigureOut">
              <a:rPr lang="en-US" smtClean="0"/>
              <a:t>8/12/2018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10256670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8/12/2018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2211906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0CC30AF-603D-4176-A5A1-A05D98E52F1C}" type="datetimeFigureOut">
              <a:rPr lang="en-US" smtClean="0"/>
              <a:t>8/12/2018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790DD3-35F5-46FD-8119-82F2A013040E}" type="slidenum">
              <a:rPr lang="en-US" smtClean="0"/>
              <a:t>‹#›</a:t>
            </a:fld>
            <a:endParaRPr lang="en-US"/>
          </a:p>
        </p:txBody>
      </p:sp>
    </p:spTree>
    <p:extLst>
      <p:ext uri="{BB962C8B-B14F-4D97-AF65-F5344CB8AC3E}">
        <p14:creationId xmlns:p14="http://schemas.microsoft.com/office/powerpoint/2010/main" val="314577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CC30AF-603D-4176-A5A1-A05D98E52F1C}" type="datetimeFigureOut">
              <a:rPr lang="en-US" smtClean="0"/>
              <a:t>8/12/2018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5790DD3-35F5-46FD-8119-82F2A013040E}" type="slidenum">
              <a:rPr lang="en-US" smtClean="0"/>
              <a:t>‹#›</a:t>
            </a:fld>
            <a:endParaRPr lang="en-US"/>
          </a:p>
        </p:txBody>
      </p:sp>
    </p:spTree>
    <p:extLst>
      <p:ext uri="{BB962C8B-B14F-4D97-AF65-F5344CB8AC3E}">
        <p14:creationId xmlns:p14="http://schemas.microsoft.com/office/powerpoint/2010/main" val="27794732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4000" r="-4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53851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Kings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It happened that when the priests came from the holy place, the cloud filled the house of the LORD, so that the priests could not stand to minister because of the cloud, for the glory of the LORD filled the house of the LORD.</a:t>
            </a:r>
          </a:p>
          <a:p>
            <a:pPr marL="0" indent="0">
              <a:buNone/>
            </a:pPr>
            <a:r>
              <a:rPr lang="en-US" sz="3600" dirty="0">
                <a:latin typeface="Eras Medium ITC" panose="020B0602030504020804" pitchFamily="34" charset="0"/>
              </a:rPr>
              <a:t>(1Ki 8:10-11)</a:t>
            </a:r>
            <a:endParaRPr lang="en-US" sz="3200" dirty="0">
              <a:latin typeface="Eras Demi ITC" panose="020B0805030504020804" pitchFamily="34" charset="0"/>
            </a:endParaRPr>
          </a:p>
        </p:txBody>
      </p:sp>
    </p:spTree>
    <p:extLst>
      <p:ext uri="{BB962C8B-B14F-4D97-AF65-F5344CB8AC3E}">
        <p14:creationId xmlns:p14="http://schemas.microsoft.com/office/powerpoint/2010/main" val="14284832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Kings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Now Naaman, captain of the army of the king of Aram, was a great man with his master, and highly respected, because by him the LORD had given victory to Aram. The man was also a valiant warrior, but he was a leper.</a:t>
            </a:r>
          </a:p>
          <a:p>
            <a:pPr marL="0" indent="0">
              <a:buNone/>
            </a:pPr>
            <a:r>
              <a:rPr lang="en-US" sz="3600" dirty="0">
                <a:latin typeface="Eras Medium ITC" panose="020B0602030504020804" pitchFamily="34" charset="0"/>
              </a:rPr>
              <a:t>(2Ki 5:1)</a:t>
            </a:r>
            <a:endParaRPr lang="en-US" sz="3200" dirty="0">
              <a:latin typeface="Eras Demi ITC" panose="020B0805030504020804" pitchFamily="34" charset="0"/>
            </a:endParaRPr>
          </a:p>
        </p:txBody>
      </p:sp>
    </p:spTree>
    <p:extLst>
      <p:ext uri="{BB962C8B-B14F-4D97-AF65-F5344CB8AC3E}">
        <p14:creationId xmlns:p14="http://schemas.microsoft.com/office/powerpoint/2010/main" val="449106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Kings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So the LORD was very angry with Israel and removed them from His sight; none was left except the tribe of Judah.</a:t>
            </a:r>
          </a:p>
          <a:p>
            <a:pPr marL="0" indent="0">
              <a:buNone/>
            </a:pPr>
            <a:r>
              <a:rPr lang="en-US" sz="3600" dirty="0">
                <a:latin typeface="Eras Medium ITC" panose="020B0602030504020804" pitchFamily="34" charset="0"/>
              </a:rPr>
              <a:t>(2Ki 17:18)</a:t>
            </a:r>
            <a:endParaRPr lang="en-US" sz="3200" dirty="0">
              <a:latin typeface="Eras Demi ITC" panose="020B0805030504020804" pitchFamily="34" charset="0"/>
            </a:endParaRPr>
          </a:p>
        </p:txBody>
      </p:sp>
    </p:spTree>
    <p:extLst>
      <p:ext uri="{BB962C8B-B14F-4D97-AF65-F5344CB8AC3E}">
        <p14:creationId xmlns:p14="http://schemas.microsoft.com/office/powerpoint/2010/main" val="1538201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Kings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Then Isaiah the son of </a:t>
            </a:r>
            <a:r>
              <a:rPr lang="en-US" sz="3600" dirty="0" err="1">
                <a:latin typeface="Eras Medium ITC" panose="020B0602030504020804" pitchFamily="34" charset="0"/>
              </a:rPr>
              <a:t>Amoz</a:t>
            </a:r>
            <a:r>
              <a:rPr lang="en-US" sz="3600" dirty="0">
                <a:latin typeface="Eras Medium ITC" panose="020B0602030504020804" pitchFamily="34" charset="0"/>
              </a:rPr>
              <a:t> sent to Hezekiah saying, "Thus says the LORD, the God of Israel, 'Because you have prayed to Me about Sennacherib king of Assyria, I have heard you.’</a:t>
            </a:r>
          </a:p>
          <a:p>
            <a:pPr marL="0" indent="0">
              <a:buNone/>
            </a:pPr>
            <a:r>
              <a:rPr lang="en-US" sz="3600" dirty="0">
                <a:latin typeface="Eras Medium ITC" panose="020B0602030504020804" pitchFamily="34" charset="0"/>
              </a:rPr>
              <a:t>(2Ki 19:20)</a:t>
            </a:r>
            <a:endParaRPr lang="en-US" sz="3200" dirty="0">
              <a:latin typeface="Eras Demi ITC" panose="020B0805030504020804" pitchFamily="34" charset="0"/>
            </a:endParaRPr>
          </a:p>
        </p:txBody>
      </p:sp>
    </p:spTree>
    <p:extLst>
      <p:ext uri="{BB962C8B-B14F-4D97-AF65-F5344CB8AC3E}">
        <p14:creationId xmlns:p14="http://schemas.microsoft.com/office/powerpoint/2010/main" val="3582341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Chronicles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These two books are a condensed version of 1&amp;2 Samuel and 1&amp;2 Kings.</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r>
              <a:rPr lang="en-US" sz="3600" u="sng" dirty="0">
                <a:latin typeface="Eras Medium ITC" panose="020B0602030504020804" pitchFamily="34" charset="0"/>
              </a:rPr>
              <a:t>1 Chronicles </a:t>
            </a:r>
            <a:r>
              <a:rPr lang="en-US" sz="3600" dirty="0">
                <a:latin typeface="Eras Medium ITC" panose="020B0602030504020804" pitchFamily="34" charset="0"/>
              </a:rPr>
              <a:t> lists the genealogies of Adam to the return from Babylon (1-9). History of King David (10-29) </a:t>
            </a:r>
            <a:r>
              <a:rPr lang="en-US" sz="3600" u="sng" dirty="0">
                <a:latin typeface="Eras Medium ITC" panose="020B0602030504020804" pitchFamily="34" charset="0"/>
              </a:rPr>
              <a:t>2 Chronicles</a:t>
            </a:r>
            <a:r>
              <a:rPr lang="en-US" sz="3600" dirty="0">
                <a:latin typeface="Eras Medium ITC" panose="020B0602030504020804" pitchFamily="34" charset="0"/>
              </a:rPr>
              <a:t>  History of king Solomon (1-9) History of the kings of Judah (10-36)</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34608962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Chronicles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But King David said to </a:t>
            </a:r>
            <a:r>
              <a:rPr lang="en-US" sz="3600" dirty="0" err="1">
                <a:latin typeface="Eras Medium ITC" panose="020B0602030504020804" pitchFamily="34" charset="0"/>
              </a:rPr>
              <a:t>Ornan</a:t>
            </a:r>
            <a:r>
              <a:rPr lang="en-US" sz="3600" dirty="0">
                <a:latin typeface="Eras Medium ITC" panose="020B0602030504020804" pitchFamily="34" charset="0"/>
              </a:rPr>
              <a:t>, "No, but I will surely buy it for the full price; for I will not take what is yours for the LORD, or offer a burnt offering which costs me nothing.“</a:t>
            </a:r>
          </a:p>
          <a:p>
            <a:pPr marL="0" indent="0">
              <a:buNone/>
            </a:pPr>
            <a:r>
              <a:rPr lang="en-US" sz="3600" dirty="0">
                <a:latin typeface="Eras Medium ITC" panose="020B0602030504020804" pitchFamily="34" charset="0"/>
              </a:rPr>
              <a:t>(1Ch 21:24)</a:t>
            </a:r>
            <a:endParaRPr lang="en-US" sz="3200" dirty="0">
              <a:latin typeface="Eras Demi ITC" panose="020B0805030504020804" pitchFamily="34" charset="0"/>
            </a:endParaRPr>
          </a:p>
        </p:txBody>
      </p:sp>
    </p:spTree>
    <p:extLst>
      <p:ext uri="{BB962C8B-B14F-4D97-AF65-F5344CB8AC3E}">
        <p14:creationId xmlns:p14="http://schemas.microsoft.com/office/powerpoint/2010/main" val="3369034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Chronicles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"Now it was in the heart of my father David to build a house for the name of the LORD, the God of Israel. "But the LORD said to my father David, 'Because it was in your heart to build a house for My name, you did well that it was in your heart.</a:t>
            </a:r>
          </a:p>
          <a:p>
            <a:pPr marL="0" indent="0">
              <a:buNone/>
            </a:pPr>
            <a:r>
              <a:rPr lang="en-US" sz="3600" dirty="0">
                <a:latin typeface="Eras Medium ITC" panose="020B0602030504020804" pitchFamily="34" charset="0"/>
              </a:rPr>
              <a:t>(2Ch 6:7-8)</a:t>
            </a:r>
            <a:endParaRPr lang="en-US" sz="3200" dirty="0">
              <a:latin typeface="Eras Demi ITC" panose="020B0805030504020804" pitchFamily="34" charset="0"/>
            </a:endParaRPr>
          </a:p>
        </p:txBody>
      </p:sp>
    </p:spTree>
    <p:extLst>
      <p:ext uri="{BB962C8B-B14F-4D97-AF65-F5344CB8AC3E}">
        <p14:creationId xmlns:p14="http://schemas.microsoft.com/office/powerpoint/2010/main" val="3231852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Chronicles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and My people who are called by My name humble themselves and pray and seek My face and turn from their wicked ways, then I will hear from heaven, will forgive their sin and will heal their land.</a:t>
            </a:r>
          </a:p>
          <a:p>
            <a:pPr marL="0" indent="0">
              <a:buNone/>
            </a:pPr>
            <a:r>
              <a:rPr lang="en-US" sz="3600" dirty="0">
                <a:latin typeface="Eras Medium ITC" panose="020B0602030504020804" pitchFamily="34" charset="0"/>
              </a:rPr>
              <a:t>(2Ch 7:14)</a:t>
            </a:r>
            <a:endParaRPr lang="en-US" sz="3200" dirty="0">
              <a:latin typeface="Eras Demi ITC" panose="020B0805030504020804" pitchFamily="34" charset="0"/>
            </a:endParaRPr>
          </a:p>
        </p:txBody>
      </p:sp>
    </p:spTree>
    <p:extLst>
      <p:ext uri="{BB962C8B-B14F-4D97-AF65-F5344CB8AC3E}">
        <p14:creationId xmlns:p14="http://schemas.microsoft.com/office/powerpoint/2010/main" val="966848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Ezra</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This begins the time of restoration and building of the temple.</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r>
              <a:rPr lang="en-US" sz="3600" dirty="0">
                <a:latin typeface="Eras Medium ITC" panose="020B0602030504020804" pitchFamily="34" charset="0"/>
              </a:rPr>
              <a:t>Restoration under Zerubbabel (1-6) Reforms under Ezra (7-10)</a:t>
            </a:r>
            <a:endParaRPr lang="en-US" sz="3200" dirty="0">
              <a:latin typeface="Eras Demi ITC" panose="020B0805030504020804" pitchFamily="34" charset="0"/>
            </a:endParaRPr>
          </a:p>
        </p:txBody>
      </p:sp>
    </p:spTree>
    <p:extLst>
      <p:ext uri="{BB962C8B-B14F-4D97-AF65-F5344CB8AC3E}">
        <p14:creationId xmlns:p14="http://schemas.microsoft.com/office/powerpoint/2010/main" val="5505714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Ezra</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lnSpcReduction="10000"/>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Now in the first year of Cyrus king of Persia, in order to fulfill the word of the LORD by the mouth of Jeremiah, the LORD stirred up the spirit of Cyrus king of Persia, so that he sent a proclamation throughout all his kingdom, and also put it in writing, saying: "Thus says Cyrus king of Persia, 'The LORD, the God of heaven, has given me all the kingdoms of the earth and He has appointed me to build Him a house in Jerusalem, which is in Judah.</a:t>
            </a:r>
          </a:p>
          <a:p>
            <a:pPr marL="0" indent="0">
              <a:buNone/>
            </a:pPr>
            <a:r>
              <a:rPr lang="en-US" sz="3600" dirty="0">
                <a:latin typeface="Eras Medium ITC" panose="020B0602030504020804" pitchFamily="34" charset="0"/>
              </a:rPr>
              <a:t>(</a:t>
            </a:r>
            <a:r>
              <a:rPr lang="en-US" sz="3600" dirty="0" err="1">
                <a:latin typeface="Eras Medium ITC" panose="020B0602030504020804" pitchFamily="34" charset="0"/>
              </a:rPr>
              <a:t>Ezr</a:t>
            </a:r>
            <a:r>
              <a:rPr lang="en-US" sz="3600" dirty="0">
                <a:latin typeface="Eras Medium ITC" panose="020B0602030504020804" pitchFamily="34" charset="0"/>
              </a:rPr>
              <a:t> 1:1-2)</a:t>
            </a:r>
            <a:endParaRPr lang="en-US" sz="3200" dirty="0">
              <a:latin typeface="Eras Demi ITC" panose="020B0805030504020804" pitchFamily="34" charset="0"/>
            </a:endParaRPr>
          </a:p>
        </p:txBody>
      </p:sp>
    </p:spTree>
    <p:extLst>
      <p:ext uri="{BB962C8B-B14F-4D97-AF65-F5344CB8AC3E}">
        <p14:creationId xmlns:p14="http://schemas.microsoft.com/office/powerpoint/2010/main" val="216131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Samuel</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In these two books we see the fulfillment of God’s promise of kings. (Gen. 17:6; </a:t>
            </a:r>
            <a:r>
              <a:rPr lang="en-US" sz="3600" dirty="0" err="1">
                <a:latin typeface="Eras Medium ITC" panose="020B0602030504020804" pitchFamily="34" charset="0"/>
              </a:rPr>
              <a:t>Deu</a:t>
            </a:r>
            <a:r>
              <a:rPr lang="en-US" sz="3600" dirty="0">
                <a:latin typeface="Eras Medium ITC" panose="020B0602030504020804" pitchFamily="34" charset="0"/>
              </a:rPr>
              <a:t>. 17:14-17).</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r>
              <a:rPr lang="en-US" sz="3600" u="sng" dirty="0">
                <a:latin typeface="Eras Medium ITC" panose="020B0602030504020804" pitchFamily="34" charset="0"/>
              </a:rPr>
              <a:t>1 Samuel </a:t>
            </a:r>
            <a:r>
              <a:rPr lang="en-US" sz="3600" dirty="0">
                <a:latin typeface="Eras Medium ITC" panose="020B0602030504020804" pitchFamily="34" charset="0"/>
              </a:rPr>
              <a:t>tells of the prophet Samuel (ch1-7) and King Saul (8-31)</a:t>
            </a:r>
          </a:p>
          <a:p>
            <a:pPr marL="0" indent="0">
              <a:buNone/>
            </a:pPr>
            <a:r>
              <a:rPr lang="en-US" sz="3600" u="sng" dirty="0">
                <a:latin typeface="Eras Medium ITC" panose="020B0602030504020804" pitchFamily="34" charset="0"/>
              </a:rPr>
              <a:t>2 Samuel </a:t>
            </a:r>
            <a:r>
              <a:rPr lang="en-US" sz="3600" dirty="0">
                <a:latin typeface="Eras Medium ITC" panose="020B0602030504020804" pitchFamily="34" charset="0"/>
              </a:rPr>
              <a:t>tells of the reign of King David</a:t>
            </a:r>
          </a:p>
          <a:p>
            <a:pPr marL="0" indent="0">
              <a:buNone/>
            </a:pPr>
            <a:endParaRPr lang="en-US" sz="3600" dirty="0">
              <a:latin typeface="Eras Medium ITC" panose="020B0602030504020804" pitchFamily="34" charset="0"/>
            </a:endParaRP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10293664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Ezra</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Yet many of the priests and Levites and heads of fathers' households, the old men who had seen the first temple, wept with a loud voice when the foundation of this house was laid before their eyes, while many shouted aloud for joy, so that the people could not distinguish the sound of the shout of joy from the sound of the weeping of the people, for the people shouted with a loud shout, and the sound was heard far away.(</a:t>
            </a:r>
            <a:r>
              <a:rPr lang="en-US" sz="3600" dirty="0" err="1">
                <a:latin typeface="Eras Medium ITC" panose="020B0602030504020804" pitchFamily="34" charset="0"/>
              </a:rPr>
              <a:t>Ezr</a:t>
            </a:r>
            <a:r>
              <a:rPr lang="en-US" sz="3600" dirty="0">
                <a:latin typeface="Eras Medium ITC" panose="020B0602030504020804" pitchFamily="34" charset="0"/>
              </a:rPr>
              <a:t> 3:12-13)</a:t>
            </a:r>
            <a:endParaRPr lang="en-US" sz="3200" dirty="0">
              <a:latin typeface="Eras Demi ITC" panose="020B0805030504020804" pitchFamily="34" charset="0"/>
            </a:endParaRPr>
          </a:p>
        </p:txBody>
      </p:sp>
    </p:spTree>
    <p:extLst>
      <p:ext uri="{BB962C8B-B14F-4D97-AF65-F5344CB8AC3E}">
        <p14:creationId xmlns:p14="http://schemas.microsoft.com/office/powerpoint/2010/main" val="2138614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Ezra</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lnSpcReduction="10000"/>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Then Ezra the priest stood up and said to them, "You have been unfaithful and have married foreign wives adding to the guilt of Israel. "Now therefore, make confession to the LORD God of your fathers and do His will; and separate yourselves from the peoples of the land and from the foreign wives." Then all the assembly replied with a loud voice, "That's right! As you have said, so it is our duty to do.(</a:t>
            </a:r>
            <a:r>
              <a:rPr lang="en-US" sz="3600" dirty="0" err="1">
                <a:latin typeface="Eras Medium ITC" panose="020B0602030504020804" pitchFamily="34" charset="0"/>
              </a:rPr>
              <a:t>Ezr</a:t>
            </a:r>
            <a:r>
              <a:rPr lang="en-US" sz="3600" dirty="0">
                <a:latin typeface="Eras Medium ITC" panose="020B0602030504020804" pitchFamily="34" charset="0"/>
              </a:rPr>
              <a:t> 10:10-12)</a:t>
            </a:r>
            <a:endParaRPr lang="en-US" sz="3200" dirty="0">
              <a:latin typeface="Eras Demi ITC" panose="020B0805030504020804" pitchFamily="34" charset="0"/>
            </a:endParaRPr>
          </a:p>
        </p:txBody>
      </p:sp>
    </p:spTree>
    <p:extLst>
      <p:ext uri="{BB962C8B-B14F-4D97-AF65-F5344CB8AC3E}">
        <p14:creationId xmlns:p14="http://schemas.microsoft.com/office/powerpoint/2010/main" val="3597062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Nehemiah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More return from captivity with Nehemiah to rebuild the wall around </a:t>
            </a:r>
            <a:r>
              <a:rPr lang="en-US" sz="3600" dirty="0" err="1">
                <a:latin typeface="Eras Medium ITC" panose="020B0602030504020804" pitchFamily="34" charset="0"/>
              </a:rPr>
              <a:t>Jeruselam</a:t>
            </a:r>
            <a:r>
              <a:rPr lang="en-US" sz="3600" dirty="0">
                <a:latin typeface="Eras Medium ITC" panose="020B0602030504020804" pitchFamily="34" charset="0"/>
              </a:rPr>
              <a:t>.</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r>
              <a:rPr lang="en-US" sz="3600" dirty="0">
                <a:latin typeface="Eras Medium ITC" panose="020B0602030504020804" pitchFamily="34" charset="0"/>
              </a:rPr>
              <a:t>Rebuilding of the walls (1-7) Reforms by Ezra and Nehemiah (8-13)</a:t>
            </a:r>
            <a:endParaRPr lang="en-US" sz="3200" dirty="0">
              <a:latin typeface="Eras Demi ITC" panose="020B0805030504020804" pitchFamily="34" charset="0"/>
            </a:endParaRPr>
          </a:p>
        </p:txBody>
      </p:sp>
    </p:spTree>
    <p:extLst>
      <p:ext uri="{BB962C8B-B14F-4D97-AF65-F5344CB8AC3E}">
        <p14:creationId xmlns:p14="http://schemas.microsoft.com/office/powerpoint/2010/main" val="36618128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Nehemiah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When I heard these words, I sat down and wept and mourned for days; and I was fasting and praying before the God of heaven.</a:t>
            </a:r>
          </a:p>
          <a:p>
            <a:pPr marL="0" indent="0">
              <a:buNone/>
            </a:pPr>
            <a:r>
              <a:rPr lang="en-US" sz="3600" dirty="0">
                <a:latin typeface="Eras Medium ITC" panose="020B0602030504020804" pitchFamily="34" charset="0"/>
              </a:rPr>
              <a:t>(</a:t>
            </a:r>
            <a:r>
              <a:rPr lang="en-US" sz="3600" dirty="0" err="1">
                <a:latin typeface="Eras Medium ITC" panose="020B0602030504020804" pitchFamily="34" charset="0"/>
              </a:rPr>
              <a:t>Neh</a:t>
            </a:r>
            <a:r>
              <a:rPr lang="en-US" sz="3600" dirty="0">
                <a:latin typeface="Eras Medium ITC" panose="020B0602030504020804" pitchFamily="34" charset="0"/>
              </a:rPr>
              <a:t> 1:4)</a:t>
            </a:r>
            <a:endParaRPr lang="en-US" sz="3200" dirty="0">
              <a:latin typeface="Eras Demi ITC" panose="020B0805030504020804" pitchFamily="34" charset="0"/>
            </a:endParaRPr>
          </a:p>
        </p:txBody>
      </p:sp>
    </p:spTree>
    <p:extLst>
      <p:ext uri="{BB962C8B-B14F-4D97-AF65-F5344CB8AC3E}">
        <p14:creationId xmlns:p14="http://schemas.microsoft.com/office/powerpoint/2010/main" val="25670445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Nehemiah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So the king said to me, "Why is your face sad though you are not sick? This is nothing but sadness of heart." Then I was very much afraid.</a:t>
            </a:r>
          </a:p>
          <a:p>
            <a:pPr marL="0" indent="0">
              <a:buNone/>
            </a:pPr>
            <a:r>
              <a:rPr lang="en-US" sz="3600" dirty="0">
                <a:latin typeface="Eras Medium ITC" panose="020B0602030504020804" pitchFamily="34" charset="0"/>
              </a:rPr>
              <a:t>(</a:t>
            </a:r>
            <a:r>
              <a:rPr lang="en-US" sz="3600" dirty="0" err="1">
                <a:latin typeface="Eras Medium ITC" panose="020B0602030504020804" pitchFamily="34" charset="0"/>
              </a:rPr>
              <a:t>Neh</a:t>
            </a:r>
            <a:r>
              <a:rPr lang="en-US" sz="3600" dirty="0">
                <a:latin typeface="Eras Medium ITC" panose="020B0602030504020804" pitchFamily="34" charset="0"/>
              </a:rPr>
              <a:t> 2:2)</a:t>
            </a:r>
            <a:endParaRPr lang="en-US" sz="3200" dirty="0">
              <a:latin typeface="Eras Demi ITC" panose="020B0805030504020804" pitchFamily="34" charset="0"/>
            </a:endParaRPr>
          </a:p>
        </p:txBody>
      </p:sp>
    </p:spTree>
    <p:extLst>
      <p:ext uri="{BB962C8B-B14F-4D97-AF65-F5344CB8AC3E}">
        <p14:creationId xmlns:p14="http://schemas.microsoft.com/office/powerpoint/2010/main" val="11299956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Nehemiah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So we built the wall and the whole wall was joined together to half its height, for the people had a mind to work.</a:t>
            </a:r>
          </a:p>
          <a:p>
            <a:pPr marL="0" indent="0">
              <a:buNone/>
            </a:pPr>
            <a:r>
              <a:rPr lang="en-US" sz="3600" dirty="0">
                <a:latin typeface="Eras Medium ITC" panose="020B0602030504020804" pitchFamily="34" charset="0"/>
              </a:rPr>
              <a:t>(</a:t>
            </a:r>
            <a:r>
              <a:rPr lang="en-US" sz="3600" dirty="0" err="1">
                <a:latin typeface="Eras Medium ITC" panose="020B0602030504020804" pitchFamily="34" charset="0"/>
              </a:rPr>
              <a:t>Neh</a:t>
            </a:r>
            <a:r>
              <a:rPr lang="en-US" sz="3600" dirty="0">
                <a:latin typeface="Eras Medium ITC" panose="020B0602030504020804" pitchFamily="34" charset="0"/>
              </a:rPr>
              <a:t> 4:6)</a:t>
            </a:r>
            <a:endParaRPr lang="en-US" sz="3200" dirty="0">
              <a:latin typeface="Eras Demi ITC" panose="020B0805030504020804" pitchFamily="34" charset="0"/>
            </a:endParaRPr>
          </a:p>
        </p:txBody>
      </p:sp>
    </p:spTree>
    <p:extLst>
      <p:ext uri="{BB962C8B-B14F-4D97-AF65-F5344CB8AC3E}">
        <p14:creationId xmlns:p14="http://schemas.microsoft.com/office/powerpoint/2010/main" val="15419736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Nehemiah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When I saw their fear, I rose and spoke to the nobles, the officials and the rest of the people: "Do not be afraid of them; remember the Lord who is great and awesome, and fight for your brothers, your sons, your daughters, your wives and your houses.“</a:t>
            </a:r>
          </a:p>
          <a:p>
            <a:pPr marL="0" indent="0">
              <a:buNone/>
            </a:pPr>
            <a:r>
              <a:rPr lang="en-US" sz="3600" dirty="0">
                <a:latin typeface="Eras Medium ITC" panose="020B0602030504020804" pitchFamily="34" charset="0"/>
              </a:rPr>
              <a:t>(</a:t>
            </a:r>
            <a:r>
              <a:rPr lang="en-US" sz="3600" dirty="0" err="1">
                <a:latin typeface="Eras Medium ITC" panose="020B0602030504020804" pitchFamily="34" charset="0"/>
              </a:rPr>
              <a:t>Neh</a:t>
            </a:r>
            <a:r>
              <a:rPr lang="en-US" sz="3600" dirty="0">
                <a:latin typeface="Eras Medium ITC" panose="020B0602030504020804" pitchFamily="34" charset="0"/>
              </a:rPr>
              <a:t> 4:14)</a:t>
            </a:r>
            <a:endParaRPr lang="en-US" sz="3200" dirty="0">
              <a:latin typeface="Eras Demi ITC" panose="020B0805030504020804" pitchFamily="34" charset="0"/>
            </a:endParaRPr>
          </a:p>
        </p:txBody>
      </p:sp>
    </p:spTree>
    <p:extLst>
      <p:ext uri="{BB962C8B-B14F-4D97-AF65-F5344CB8AC3E}">
        <p14:creationId xmlns:p14="http://schemas.microsoft.com/office/powerpoint/2010/main" val="2707627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Nehemiah</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So the wall was completed on the twenty-fifth of the month Elul, in fifty-two days. When all our enemies heard of it, and all the nations surrounding us saw it, they lost their confidence; for they recognized that this work had been accomplished with the help of our God.</a:t>
            </a:r>
          </a:p>
          <a:p>
            <a:pPr marL="0" indent="0">
              <a:buNone/>
            </a:pPr>
            <a:r>
              <a:rPr lang="en-US" sz="3600" dirty="0">
                <a:latin typeface="Eras Medium ITC" panose="020B0602030504020804" pitchFamily="34" charset="0"/>
              </a:rPr>
              <a:t>(</a:t>
            </a:r>
            <a:r>
              <a:rPr lang="en-US" sz="3600" dirty="0" err="1">
                <a:latin typeface="Eras Medium ITC" panose="020B0602030504020804" pitchFamily="34" charset="0"/>
              </a:rPr>
              <a:t>Neh</a:t>
            </a:r>
            <a:r>
              <a:rPr lang="en-US" sz="3600" dirty="0">
                <a:latin typeface="Eras Medium ITC" panose="020B0602030504020804" pitchFamily="34" charset="0"/>
              </a:rPr>
              <a:t> 6:15-16)</a:t>
            </a:r>
            <a:endParaRPr lang="en-US" sz="3200" dirty="0">
              <a:latin typeface="Eras Demi ITC" panose="020B0805030504020804" pitchFamily="34" charset="0"/>
            </a:endParaRPr>
          </a:p>
        </p:txBody>
      </p:sp>
    </p:spTree>
    <p:extLst>
      <p:ext uri="{BB962C8B-B14F-4D97-AF65-F5344CB8AC3E}">
        <p14:creationId xmlns:p14="http://schemas.microsoft.com/office/powerpoint/2010/main" val="5478648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Esther</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Shows God’s continued protection of His people even in their captivity. </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r>
              <a:rPr lang="en-US" sz="3600" dirty="0">
                <a:latin typeface="Eras Medium ITC" panose="020B0602030504020804" pitchFamily="34" charset="0"/>
              </a:rPr>
              <a:t>Danger of the </a:t>
            </a:r>
            <a:r>
              <a:rPr lang="en-US" sz="3600" dirty="0" err="1">
                <a:latin typeface="Eras Medium ITC" panose="020B0602030504020804" pitchFamily="34" charset="0"/>
              </a:rPr>
              <a:t>jews</a:t>
            </a:r>
            <a:r>
              <a:rPr lang="en-US" sz="3600" dirty="0">
                <a:latin typeface="Eras Medium ITC" panose="020B0602030504020804" pitchFamily="34" charset="0"/>
              </a:rPr>
              <a:t> (1-3) deliverance of the Jews (4-10).</a:t>
            </a:r>
            <a:endParaRPr lang="en-US" sz="3200" dirty="0">
              <a:latin typeface="Eras Demi ITC" panose="020B0805030504020804" pitchFamily="34" charset="0"/>
            </a:endParaRPr>
          </a:p>
        </p:txBody>
      </p:sp>
    </p:spTree>
    <p:extLst>
      <p:ext uri="{BB962C8B-B14F-4D97-AF65-F5344CB8AC3E}">
        <p14:creationId xmlns:p14="http://schemas.microsoft.com/office/powerpoint/2010/main" val="930239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Esther</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But Queen Vashti refused to come at the king's command delivered by the eunuchs. Then the king became very angry and his wrath burned within him.</a:t>
            </a:r>
          </a:p>
          <a:p>
            <a:pPr marL="0" indent="0">
              <a:buNone/>
            </a:pPr>
            <a:r>
              <a:rPr lang="en-US" sz="3600" dirty="0">
                <a:latin typeface="Eras Medium ITC" panose="020B0602030504020804" pitchFamily="34" charset="0"/>
              </a:rPr>
              <a:t>(Est 1:12)</a:t>
            </a:r>
            <a:endParaRPr lang="en-US" sz="3200" dirty="0">
              <a:latin typeface="Eras Demi ITC" panose="020B0805030504020804" pitchFamily="34" charset="0"/>
            </a:endParaRPr>
          </a:p>
        </p:txBody>
      </p:sp>
    </p:spTree>
    <p:extLst>
      <p:ext uri="{BB962C8B-B14F-4D97-AF65-F5344CB8AC3E}">
        <p14:creationId xmlns:p14="http://schemas.microsoft.com/office/powerpoint/2010/main" val="2283289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Samuel</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lnSpcReduction="10000"/>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Thereafter Samuel called the people together to the LORD at Mizpah; and he said to the sons of Israel, "Thus says the LORD, the God of Israel, 'I brought Israel up from Egypt, and I delivered you from the hand of the Egyptians and from the power of all the kingdoms that were oppressing you.' "But you have today rejected your God, who delivers you from all your calamities and your distresses; yet you have said, 'No, but set a king over us!’”</a:t>
            </a:r>
          </a:p>
          <a:p>
            <a:pPr marL="0" indent="0">
              <a:buNone/>
            </a:pPr>
            <a:r>
              <a:rPr lang="en-US" sz="3600" dirty="0">
                <a:latin typeface="Eras Medium ITC" panose="020B0602030504020804" pitchFamily="34" charset="0"/>
              </a:rPr>
              <a:t>(1Sa 10:17-19)</a:t>
            </a: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30808321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Esther</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"For if you remain silent at this time, relief and deliverance will arise for the Jews from another place and you and your father's house will perish. And who knows whether you have not attained royalty for such a time as this?“</a:t>
            </a:r>
          </a:p>
          <a:p>
            <a:pPr marL="0" indent="0">
              <a:buNone/>
            </a:pPr>
            <a:r>
              <a:rPr lang="en-US" sz="3600" dirty="0">
                <a:latin typeface="Eras Medium ITC" panose="020B0602030504020804" pitchFamily="34" charset="0"/>
              </a:rPr>
              <a:t>(Est 4:14)</a:t>
            </a:r>
            <a:endParaRPr lang="en-US" sz="3200" dirty="0">
              <a:latin typeface="Eras Demi ITC" panose="020B0805030504020804" pitchFamily="34" charset="0"/>
            </a:endParaRPr>
          </a:p>
        </p:txBody>
      </p:sp>
    </p:spTree>
    <p:extLst>
      <p:ext uri="{BB962C8B-B14F-4D97-AF65-F5344CB8AC3E}">
        <p14:creationId xmlns:p14="http://schemas.microsoft.com/office/powerpoint/2010/main" val="21821602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Samuel</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Samuel said, "Has the LORD as much delight in burnt offerings and sacrifices As in obeying the voice of the LORD? Behold, to obey is better than sacrifice, And to heed than the fat of rams.</a:t>
            </a:r>
          </a:p>
          <a:p>
            <a:pPr marL="0" indent="0">
              <a:buNone/>
            </a:pPr>
            <a:r>
              <a:rPr lang="en-US" sz="3600" dirty="0">
                <a:latin typeface="Eras Medium ITC" panose="020B0602030504020804" pitchFamily="34" charset="0"/>
              </a:rPr>
              <a:t>(1Sa 15:22)</a:t>
            </a:r>
            <a:endParaRPr lang="en-US" sz="3200" dirty="0">
              <a:latin typeface="Eras Demi ITC" panose="020B0805030504020804" pitchFamily="34" charset="0"/>
            </a:endParaRPr>
          </a:p>
        </p:txBody>
      </p:sp>
    </p:spTree>
    <p:extLst>
      <p:ext uri="{BB962C8B-B14F-4D97-AF65-F5344CB8AC3E}">
        <p14:creationId xmlns:p14="http://schemas.microsoft.com/office/powerpoint/2010/main" val="36715158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Samuel</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Then David said to the Philistine, "You come to me with a sword, a spear, and a javelin, but I come to you in the name of the LORD of hosts, the God of the armies of Israel, whom you have taunted.</a:t>
            </a:r>
          </a:p>
          <a:p>
            <a:pPr marL="0" indent="0">
              <a:buNone/>
            </a:pPr>
            <a:r>
              <a:rPr lang="en-US" sz="3600" dirty="0">
                <a:latin typeface="Eras Medium ITC" panose="020B0602030504020804" pitchFamily="34" charset="0"/>
              </a:rPr>
              <a:t>(1Sa 17:45)</a:t>
            </a:r>
            <a:endParaRPr lang="en-US" sz="3200" dirty="0">
              <a:latin typeface="Eras Demi ITC" panose="020B0805030504020804" pitchFamily="34" charset="0"/>
            </a:endParaRPr>
          </a:p>
        </p:txBody>
      </p:sp>
    </p:spTree>
    <p:extLst>
      <p:ext uri="{BB962C8B-B14F-4D97-AF65-F5344CB8AC3E}">
        <p14:creationId xmlns:p14="http://schemas.microsoft.com/office/powerpoint/2010/main" val="1447782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Samuel</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"When your days are complete and you lie down with your fathers, I will raise up your descendant after you, who will come forth from you, and I will establish his kingdom. "He shall build a house for My name, and I will establish the throne of his kingdom forever.</a:t>
            </a:r>
          </a:p>
          <a:p>
            <a:pPr marL="0" indent="0">
              <a:buNone/>
            </a:pPr>
            <a:r>
              <a:rPr lang="en-US" sz="3600" dirty="0">
                <a:latin typeface="Eras Medium ITC" panose="020B0602030504020804" pitchFamily="34" charset="0"/>
              </a:rPr>
              <a:t>(2Sa 7:12-13)</a:t>
            </a:r>
            <a:endParaRPr lang="en-US" sz="3200" dirty="0">
              <a:latin typeface="Eras Demi ITC" panose="020B0805030504020804" pitchFamily="34" charset="0"/>
            </a:endParaRPr>
          </a:p>
        </p:txBody>
      </p:sp>
    </p:spTree>
    <p:extLst>
      <p:ext uri="{BB962C8B-B14F-4D97-AF65-F5344CB8AC3E}">
        <p14:creationId xmlns:p14="http://schemas.microsoft.com/office/powerpoint/2010/main" val="2131887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Samuel</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Nathan then said to David, "You are the man! Thus says the LORD God of Israel, 'It is I who anointed you king over Israel and it is I who delivered you from the hand of Saul.</a:t>
            </a:r>
          </a:p>
          <a:p>
            <a:pPr marL="0" indent="0">
              <a:buNone/>
            </a:pPr>
            <a:r>
              <a:rPr lang="en-US" sz="3600" dirty="0">
                <a:latin typeface="Eras Medium ITC" panose="020B0602030504020804" pitchFamily="34" charset="0"/>
              </a:rPr>
              <a:t>(2Sa 12:7)</a:t>
            </a:r>
            <a:endParaRPr lang="en-US" sz="3200" dirty="0">
              <a:latin typeface="Eras Demi ITC" panose="020B0805030504020804" pitchFamily="34" charset="0"/>
            </a:endParaRPr>
          </a:p>
        </p:txBody>
      </p:sp>
    </p:spTree>
    <p:extLst>
      <p:ext uri="{BB962C8B-B14F-4D97-AF65-F5344CB8AC3E}">
        <p14:creationId xmlns:p14="http://schemas.microsoft.com/office/powerpoint/2010/main" val="33510671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Kings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a:bodyPr>
          <a:lstStyle/>
          <a:p>
            <a:pPr marL="0" indent="0">
              <a:buNone/>
            </a:pPr>
            <a:r>
              <a:rPr lang="en-US" sz="3600" dirty="0">
                <a:latin typeface="Eras Demi ITC" panose="020B0805030504020804" pitchFamily="34" charset="0"/>
              </a:rPr>
              <a:t>Purpose: </a:t>
            </a:r>
            <a:r>
              <a:rPr lang="en-US" sz="3600" dirty="0">
                <a:latin typeface="Eras Medium ITC" panose="020B0602030504020804" pitchFamily="34" charset="0"/>
              </a:rPr>
              <a:t>In these two books we see the cost of sin in God’s people.</a:t>
            </a:r>
          </a:p>
          <a:p>
            <a:pPr marL="0" indent="0">
              <a:buNone/>
            </a:pPr>
            <a:endParaRPr lang="en-US" sz="3600" dirty="0">
              <a:latin typeface="Eras Medium ITC" panose="020B0602030504020804" pitchFamily="34" charset="0"/>
            </a:endParaRPr>
          </a:p>
          <a:p>
            <a:pPr marL="0" indent="0">
              <a:buNone/>
            </a:pPr>
            <a:r>
              <a:rPr lang="en-US" sz="3600" dirty="0">
                <a:latin typeface="Eras Demi ITC" panose="020B0805030504020804" pitchFamily="34" charset="0"/>
              </a:rPr>
              <a:t>Contents: </a:t>
            </a:r>
            <a:r>
              <a:rPr lang="en-US" sz="3600" u="sng" dirty="0">
                <a:latin typeface="Eras Medium ITC" panose="020B0602030504020804" pitchFamily="34" charset="0"/>
              </a:rPr>
              <a:t>1 Kings </a:t>
            </a:r>
            <a:r>
              <a:rPr lang="en-US" sz="3600" dirty="0">
                <a:latin typeface="Eras Medium ITC" panose="020B0602030504020804" pitchFamily="34" charset="0"/>
              </a:rPr>
              <a:t>tells of the reign of Solomon (1-11). The kings of Judah and Israel (1 Kings 12 – 2 Kings 17). The kings of Judah until captivity (18-25)</a:t>
            </a:r>
          </a:p>
          <a:p>
            <a:pPr marL="0" indent="0">
              <a:buNone/>
            </a:pPr>
            <a:endParaRPr lang="en-US" sz="3600" dirty="0">
              <a:latin typeface="Eras Medium ITC" panose="020B0602030504020804" pitchFamily="34" charset="0"/>
            </a:endParaRPr>
          </a:p>
          <a:p>
            <a:pPr marL="0" indent="0">
              <a:buNone/>
            </a:pPr>
            <a:endParaRPr lang="en-US" sz="3200" dirty="0">
              <a:latin typeface="Eras Demi ITC" panose="020B0805030504020804" pitchFamily="34" charset="0"/>
            </a:endParaRPr>
          </a:p>
        </p:txBody>
      </p:sp>
    </p:spTree>
    <p:extLst>
      <p:ext uri="{BB962C8B-B14F-4D97-AF65-F5344CB8AC3E}">
        <p14:creationId xmlns:p14="http://schemas.microsoft.com/office/powerpoint/2010/main" val="3181595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 t="-1000"/>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35BEF-40D0-4FE0-A03A-FA652EAB767D}"/>
              </a:ext>
            </a:extLst>
          </p:cNvPr>
          <p:cNvSpPr>
            <a:spLocks noGrp="1"/>
          </p:cNvSpPr>
          <p:nvPr>
            <p:ph type="title"/>
          </p:nvPr>
        </p:nvSpPr>
        <p:spPr>
          <a:xfrm>
            <a:off x="3569674" y="112007"/>
            <a:ext cx="5398480" cy="1107829"/>
          </a:xfrm>
        </p:spPr>
        <p:txBody>
          <a:bodyPr/>
          <a:lstStyle/>
          <a:p>
            <a:pPr algn="ctr"/>
            <a:r>
              <a:rPr lang="en-US" dirty="0">
                <a:latin typeface="Eras Bold ITC" panose="020B0907030504020204" pitchFamily="34" charset="0"/>
              </a:rPr>
              <a:t>1 &amp; 2 Kings</a:t>
            </a:r>
          </a:p>
        </p:txBody>
      </p:sp>
      <p:sp>
        <p:nvSpPr>
          <p:cNvPr id="3" name="Content Placeholder 2">
            <a:extLst>
              <a:ext uri="{FF2B5EF4-FFF2-40B4-BE49-F238E27FC236}">
                <a16:creationId xmlns:a16="http://schemas.microsoft.com/office/drawing/2014/main" id="{7A6A2C2B-537E-4FC3-9510-566818764AF7}"/>
              </a:ext>
            </a:extLst>
          </p:cNvPr>
          <p:cNvSpPr>
            <a:spLocks noGrp="1"/>
          </p:cNvSpPr>
          <p:nvPr>
            <p:ph idx="1"/>
          </p:nvPr>
        </p:nvSpPr>
        <p:spPr>
          <a:xfrm>
            <a:off x="167054" y="1470608"/>
            <a:ext cx="8801100" cy="5275384"/>
          </a:xfrm>
        </p:spPr>
        <p:txBody>
          <a:bodyPr>
            <a:normAutofit fontScale="92500"/>
          </a:bodyPr>
          <a:lstStyle/>
          <a:p>
            <a:pPr marL="0" indent="0">
              <a:buNone/>
            </a:pPr>
            <a:r>
              <a:rPr lang="en-US" sz="3600" dirty="0">
                <a:latin typeface="Eras Demi ITC" panose="020B0805030504020804" pitchFamily="34" charset="0"/>
              </a:rPr>
              <a:t>Important passages:</a:t>
            </a:r>
            <a:endParaRPr lang="en-US" sz="3600" dirty="0">
              <a:latin typeface="Eras Medium ITC" panose="020B0602030504020804" pitchFamily="34" charset="0"/>
            </a:endParaRPr>
          </a:p>
          <a:p>
            <a:pPr marL="0" indent="0">
              <a:buNone/>
            </a:pPr>
            <a:r>
              <a:rPr lang="en-US" sz="3600" dirty="0">
                <a:latin typeface="Eras Medium ITC" panose="020B0602030504020804" pitchFamily="34" charset="0"/>
              </a:rPr>
              <a:t>As David's time to die drew near, he charged Solomon his son, saying, "I am going the way of all the earth. Be strong, therefore, and show yourself a man. "Keep the charge of the LORD your God, to walk in His ways, to keep His statutes, His commandments, His ordinances, and His testimonies, according to what is written in the Law of Moses, that you may succeed in all that you do and wherever you turn,(1Ki 2:1-3)</a:t>
            </a:r>
            <a:endParaRPr lang="en-US" sz="3200" dirty="0">
              <a:latin typeface="Eras Demi ITC" panose="020B0805030504020804" pitchFamily="34" charset="0"/>
            </a:endParaRPr>
          </a:p>
        </p:txBody>
      </p:sp>
    </p:spTree>
    <p:extLst>
      <p:ext uri="{BB962C8B-B14F-4D97-AF65-F5344CB8AC3E}">
        <p14:creationId xmlns:p14="http://schemas.microsoft.com/office/powerpoint/2010/main" val="25240308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4023</TotalTime>
  <Words>1729</Words>
  <Application>Microsoft Office PowerPoint</Application>
  <PresentationFormat>On-screen Show (4:3)</PresentationFormat>
  <Paragraphs>115</Paragraphs>
  <Slides>30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30</vt:i4>
      </vt:variant>
    </vt:vector>
  </HeadingPairs>
  <TitlesOfParts>
    <vt:vector size="37" baseType="lpstr">
      <vt:lpstr>Arial</vt:lpstr>
      <vt:lpstr>Calibri</vt:lpstr>
      <vt:lpstr>Calibri Light</vt:lpstr>
      <vt:lpstr>Eras Bold ITC</vt:lpstr>
      <vt:lpstr>Eras Demi ITC</vt:lpstr>
      <vt:lpstr>Eras Medium ITC</vt:lpstr>
      <vt:lpstr>Office Theme</vt:lpstr>
      <vt:lpstr>PowerPoint Presentation</vt:lpstr>
      <vt:lpstr>1 &amp; 2 Samuel</vt:lpstr>
      <vt:lpstr>1 &amp; 2 Samuel</vt:lpstr>
      <vt:lpstr>1 &amp; 2 Samuel</vt:lpstr>
      <vt:lpstr>1 &amp; 2 Samuel</vt:lpstr>
      <vt:lpstr>1 &amp; 2 Samuel</vt:lpstr>
      <vt:lpstr>1 &amp; 2 Samuel</vt:lpstr>
      <vt:lpstr>1 &amp; 2 Kings</vt:lpstr>
      <vt:lpstr>1 &amp; 2 Kings</vt:lpstr>
      <vt:lpstr>1 &amp; 2 Kings</vt:lpstr>
      <vt:lpstr>1 &amp; 2 Kings</vt:lpstr>
      <vt:lpstr>1 &amp; 2 Kings</vt:lpstr>
      <vt:lpstr>1 &amp; 2 Kings</vt:lpstr>
      <vt:lpstr>1 &amp; 2 Chronicles</vt:lpstr>
      <vt:lpstr>1 &amp; 2 Chronicles</vt:lpstr>
      <vt:lpstr>1 &amp; 2 Chronicles</vt:lpstr>
      <vt:lpstr>1 &amp; 2 Chronicles</vt:lpstr>
      <vt:lpstr>Ezra</vt:lpstr>
      <vt:lpstr>Ezra</vt:lpstr>
      <vt:lpstr>Ezra</vt:lpstr>
      <vt:lpstr>Ezra</vt:lpstr>
      <vt:lpstr>Nehemiah</vt:lpstr>
      <vt:lpstr>Nehemiah</vt:lpstr>
      <vt:lpstr>Nehemiah</vt:lpstr>
      <vt:lpstr>Nehemiah</vt:lpstr>
      <vt:lpstr>Nehemiah</vt:lpstr>
      <vt:lpstr>Nehemiah</vt:lpstr>
      <vt:lpstr>Esther</vt:lpstr>
      <vt:lpstr>Esther</vt:lpstr>
      <vt:lpstr>Esther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 Blackmer</dc:creator>
  <cp:lastModifiedBy>Josh Blackmer</cp:lastModifiedBy>
  <cp:revision>72</cp:revision>
  <dcterms:created xsi:type="dcterms:W3CDTF">2018-05-31T15:29:11Z</dcterms:created>
  <dcterms:modified xsi:type="dcterms:W3CDTF">2018-08-12T12:42:33Z</dcterms:modified>
</cp:coreProperties>
</file>