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90" r:id="rId5"/>
    <p:sldId id="29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6C818-638A-4EB9-A7DC-721E391869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1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4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5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6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AFEC1-285A-4A36-9FD1-6088964B3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6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8724B-13F7-4291-AE61-1F970E68A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17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75B7A7-70ED-40AF-B38A-3FBEE7B47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sz="24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3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7FD4E3-3EE4-45DA-8F63-2201FBFE1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sz="24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5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9894B0-9B8C-456D-B38D-7DE5C84D7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sz="24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876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5772E-5C8D-4A49-8316-2C72C6FED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sz="24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183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0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7DA3-5447-4BDA-B2C6-74E7C411717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1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88" r:id="rId5"/>
    <p:sldLayoutId id="2147483689" r:id="rId6"/>
    <p:sldLayoutId id="214748369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632247"/>
            <a:ext cx="8798943" cy="5329269"/>
          </a:xfrm>
        </p:spPr>
        <p:txBody>
          <a:bodyPr>
            <a:normAutofit/>
          </a:bodyPr>
          <a:lstStyle/>
          <a:p>
            <a:r>
              <a:rPr lang="en-US" sz="3200" dirty="0"/>
              <a:t>A Divine explanation of God’s eternal purpose…</a:t>
            </a:r>
          </a:p>
          <a:p>
            <a:r>
              <a:rPr lang="en-US" sz="3200" dirty="0"/>
              <a:t>To redeem all mankind…</a:t>
            </a:r>
          </a:p>
          <a:p>
            <a:r>
              <a:rPr lang="en-US" sz="3200" dirty="0"/>
              <a:t>And bring them together…</a:t>
            </a:r>
          </a:p>
          <a:p>
            <a:r>
              <a:rPr lang="en-US" sz="3200" dirty="0"/>
              <a:t>Into one spiritual body (the church)…</a:t>
            </a:r>
          </a:p>
          <a:p>
            <a:r>
              <a:rPr lang="en-US" sz="3200" dirty="0"/>
              <a:t>In Christ…</a:t>
            </a:r>
          </a:p>
          <a:p>
            <a:r>
              <a:rPr lang="en-US" sz="3200" dirty="0"/>
              <a:t>And how to live in Christ.</a:t>
            </a:r>
          </a:p>
        </p:txBody>
      </p:sp>
    </p:spTree>
    <p:extLst>
      <p:ext uri="{BB962C8B-B14F-4D97-AF65-F5344CB8AC3E}">
        <p14:creationId xmlns:p14="http://schemas.microsoft.com/office/powerpoint/2010/main" val="253138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0" u="sng" dirty="0"/>
              <a:t>Chapters 1-3</a:t>
            </a:r>
          </a:p>
          <a:p>
            <a:pPr marL="0" indent="0" algn="ctr">
              <a:buNone/>
            </a:pPr>
            <a:r>
              <a:rPr lang="en-US" sz="3600" dirty="0"/>
              <a:t>The Church As God’s Eternal Plan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3600" b="0" u="sng" dirty="0"/>
              <a:t>Chapters 4-6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Living in the Church As God Planned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Strive for Unity in the Congregation (4:1-16)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Put Off the Old Man &amp; Put On the New Man (4:17-32)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Imitate Christ in Our Walk (5:1-21)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Promote Harmony in Our Relationships (5:22-6:9)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Remain Strong in Christian Warfare (6:10-24)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Benediction &amp; Conclusion (6:21-24)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882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45C9-55CA-4796-9F2C-424675B22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Husbands and Wives (5:22-33)</a:t>
            </a:r>
          </a:p>
          <a:p>
            <a:r>
              <a:rPr lang="en-US" sz="3000" dirty="0"/>
              <a:t>Children and Parents (6:1-4)</a:t>
            </a:r>
          </a:p>
          <a:p>
            <a:r>
              <a:rPr lang="en-US" sz="3000" dirty="0"/>
              <a:t>Servants and Masters (6:5-9)</a:t>
            </a:r>
          </a:p>
        </p:txBody>
      </p:sp>
    </p:spTree>
    <p:extLst>
      <p:ext uri="{BB962C8B-B14F-4D97-AF65-F5344CB8AC3E}">
        <p14:creationId xmlns:p14="http://schemas.microsoft.com/office/powerpoint/2010/main" val="158239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45C9-55CA-4796-9F2C-424675B22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Source of Strength (6:10)</a:t>
            </a:r>
          </a:p>
          <a:p>
            <a:r>
              <a:rPr lang="en-US" sz="3000" dirty="0"/>
              <a:t>The Enemy of Christians (6:11-13)</a:t>
            </a:r>
          </a:p>
          <a:p>
            <a:r>
              <a:rPr lang="en-US" sz="3000" dirty="0"/>
              <a:t>The Armor of God (6:14-17)</a:t>
            </a:r>
          </a:p>
          <a:p>
            <a:r>
              <a:rPr lang="en-US" sz="3000" dirty="0"/>
              <a:t>The Weapon of Prayer (6:18-20)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8D3F0-A36F-4E6B-9589-F86A55394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96"/>
          <a:stretch/>
        </p:blipFill>
        <p:spPr>
          <a:xfrm>
            <a:off x="0" y="4347672"/>
            <a:ext cx="9144000" cy="251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8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</TotalTime>
  <Words>152</Words>
  <Application>Microsoft Office PowerPoint</Application>
  <PresentationFormat>On-screen Show (4:3)</PresentationFormat>
  <Paragraphs>24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40</cp:revision>
  <dcterms:created xsi:type="dcterms:W3CDTF">2018-08-14T19:05:36Z</dcterms:created>
  <dcterms:modified xsi:type="dcterms:W3CDTF">2018-10-17T22:43:56Z</dcterms:modified>
</cp:coreProperties>
</file>