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287" r:id="rId4"/>
    <p:sldId id="257" r:id="rId5"/>
    <p:sldId id="289" r:id="rId6"/>
    <p:sldId id="29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B0059C-0C1C-419A-BE06-F8467E41F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034832-B42C-4709-B643-9D34B4343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6CCC5-BEBC-4FDE-AB14-F8FFEAB65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1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18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481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1E296-943A-46C8-8A16-1A1F58069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29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8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68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89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06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3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3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3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88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3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17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75B7A7-70ED-40AF-B38A-3FBEE7B47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7FD4E3-3EE4-45DA-8F63-2201FBFE1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5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88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632247"/>
            <a:ext cx="8798943" cy="5329269"/>
          </a:xfrm>
        </p:spPr>
        <p:txBody>
          <a:bodyPr>
            <a:normAutofit/>
          </a:bodyPr>
          <a:lstStyle/>
          <a:p>
            <a:r>
              <a:rPr lang="en-US" sz="3200" dirty="0"/>
              <a:t>A Divine explanation of God’s eternal purpose…</a:t>
            </a:r>
          </a:p>
          <a:p>
            <a:r>
              <a:rPr lang="en-US" sz="3200" dirty="0"/>
              <a:t>To redeem all mankind…</a:t>
            </a:r>
          </a:p>
          <a:p>
            <a:r>
              <a:rPr lang="en-US" sz="3200" dirty="0"/>
              <a:t>And bring them together…</a:t>
            </a:r>
          </a:p>
          <a:p>
            <a:r>
              <a:rPr lang="en-US" sz="3200" dirty="0"/>
              <a:t>Into one spiritual body (the church)…</a:t>
            </a:r>
          </a:p>
          <a:p>
            <a:r>
              <a:rPr lang="en-US" sz="3200" dirty="0"/>
              <a:t>In Christ…</a:t>
            </a:r>
          </a:p>
          <a:p>
            <a:r>
              <a:rPr lang="en-US" sz="3200" dirty="0"/>
              <a:t>And how to live in Christ.</a:t>
            </a:r>
          </a:p>
        </p:txBody>
      </p:sp>
    </p:spTree>
    <p:extLst>
      <p:ext uri="{BB962C8B-B14F-4D97-AF65-F5344CB8AC3E}">
        <p14:creationId xmlns:p14="http://schemas.microsoft.com/office/powerpoint/2010/main" val="253138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0" u="sng" dirty="0"/>
              <a:t>Chapters 1-3</a:t>
            </a:r>
          </a:p>
          <a:p>
            <a:pPr marL="0" indent="0" algn="ctr">
              <a:buNone/>
            </a:pPr>
            <a:r>
              <a:rPr lang="en-US" sz="3600" dirty="0"/>
              <a:t>The Church As God’s Eternal Plan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3600" b="0" u="sng" dirty="0"/>
              <a:t>Chapters 4-6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Living in the Church As God Planned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Strive for Unity in the Congregation (4:1-16)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Put Off the Old Man &amp; Put On the New Man (4:17-32)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Imitate Christ in Our Walk (5:1-21)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Promote Harmony in Our Relationships (5:22-6:9)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882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9" y="1837346"/>
            <a:ext cx="9066362" cy="4770487"/>
          </a:xfrm>
        </p:spPr>
        <p:txBody>
          <a:bodyPr>
            <a:normAutofit/>
          </a:bodyPr>
          <a:lstStyle/>
          <a:p>
            <a:r>
              <a:rPr lang="en-US" sz="3000" dirty="0"/>
              <a:t>Imitate Sacrificial Love of Christ (5:1-2)</a:t>
            </a:r>
          </a:p>
          <a:p>
            <a:r>
              <a:rPr lang="en-US" sz="3000" dirty="0"/>
              <a:t>Recognize Vile Nature &amp; Danger of Sin (5:3-7)</a:t>
            </a:r>
          </a:p>
          <a:p>
            <a:r>
              <a:rPr lang="en-US" sz="3000" dirty="0"/>
              <a:t>Learn &amp; Follow What Is Acceptable to the Lord (5:8-10)</a:t>
            </a:r>
          </a:p>
          <a:p>
            <a:r>
              <a:rPr lang="en-US" sz="3000" dirty="0"/>
              <a:t>Have No Participation w/ Works of Darkness (5:11-14)</a:t>
            </a:r>
          </a:p>
          <a:p>
            <a:r>
              <a:rPr lang="en-US" sz="3000" dirty="0"/>
              <a:t>Walk in Wisdom and in the Way of the Lord (5:15-18)</a:t>
            </a:r>
          </a:p>
          <a:p>
            <a:r>
              <a:rPr lang="en-US" sz="3000" dirty="0"/>
              <a:t>Give Honor &amp; Praise to the Lord (5:19-21)</a:t>
            </a:r>
          </a:p>
        </p:txBody>
      </p:sp>
    </p:spTree>
    <p:extLst>
      <p:ext uri="{BB962C8B-B14F-4D97-AF65-F5344CB8AC3E}">
        <p14:creationId xmlns:p14="http://schemas.microsoft.com/office/powerpoint/2010/main" val="390565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Husbands and Wives (5:22-33)</a:t>
            </a:r>
          </a:p>
          <a:p>
            <a:r>
              <a:rPr lang="en-US" sz="3000" dirty="0"/>
              <a:t>Children and Parents (6:1-4)</a:t>
            </a:r>
          </a:p>
          <a:p>
            <a:r>
              <a:rPr lang="en-US" sz="3000" dirty="0"/>
              <a:t>Servants and Masters (6:5-9)</a:t>
            </a:r>
          </a:p>
        </p:txBody>
      </p:sp>
    </p:spTree>
    <p:extLst>
      <p:ext uri="{BB962C8B-B14F-4D97-AF65-F5344CB8AC3E}">
        <p14:creationId xmlns:p14="http://schemas.microsoft.com/office/powerpoint/2010/main" val="158239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174</Words>
  <Application>Microsoft Office PowerPoint</Application>
  <PresentationFormat>On-screen Show (4:3)</PresentationFormat>
  <Paragraphs>24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38</cp:revision>
  <dcterms:created xsi:type="dcterms:W3CDTF">2018-08-14T19:05:36Z</dcterms:created>
  <dcterms:modified xsi:type="dcterms:W3CDTF">2018-10-12T18:50:43Z</dcterms:modified>
</cp:coreProperties>
</file>