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sldIdLst>
    <p:sldId id="256" r:id="rId3"/>
    <p:sldId id="287" r:id="rId4"/>
    <p:sldId id="257" r:id="rId5"/>
    <p:sldId id="28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1980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989FE1-0910-408B-A07E-A797FC20E7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0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0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75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2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66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B6CCC5-BEBC-4FDE-AB14-F8FFEAB653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21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4AFEC1-285A-4A36-9FD1-6088964B3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632246"/>
            <a:ext cx="8955993" cy="522575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7184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08724B-13F7-4291-AE61-1F970E68A2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632246"/>
            <a:ext cx="8955993" cy="522575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9481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F21CFC-A5A0-4C7F-81A6-CB0A0C6516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837346"/>
            <a:ext cx="8955993" cy="502065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sz="2400"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5292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82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8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4AFEC1-285A-4A36-9FD1-6088964B3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632246"/>
            <a:ext cx="8955993" cy="522575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568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06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35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93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43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88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3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08724B-13F7-4291-AE61-1F970E68A2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632246"/>
            <a:ext cx="8955993" cy="522575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817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ACBC7D-3617-4595-BAEE-6CDEE9E16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837346"/>
            <a:ext cx="8955993" cy="502065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sz="2400"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73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7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0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6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0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81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E7DA3-5447-4BDA-B2C6-74E7C411717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1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E7DA3-5447-4BDA-B2C6-74E7C411717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8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8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E8070F-84FF-49AB-99D3-66914CFD2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7" y="1632247"/>
            <a:ext cx="8798943" cy="5329269"/>
          </a:xfrm>
        </p:spPr>
        <p:txBody>
          <a:bodyPr>
            <a:normAutofit/>
          </a:bodyPr>
          <a:lstStyle/>
          <a:p>
            <a:r>
              <a:rPr lang="en-US" sz="3200" dirty="0"/>
              <a:t>A Divine explanation of God’s eternal purpose…</a:t>
            </a:r>
          </a:p>
          <a:p>
            <a:r>
              <a:rPr lang="en-US" sz="3200" dirty="0"/>
              <a:t>To redeem all mankind…</a:t>
            </a:r>
          </a:p>
          <a:p>
            <a:r>
              <a:rPr lang="en-US" sz="3200" dirty="0"/>
              <a:t>And bring them together…</a:t>
            </a:r>
          </a:p>
          <a:p>
            <a:r>
              <a:rPr lang="en-US" sz="3200" dirty="0"/>
              <a:t>Into one spiritual body (the church)…</a:t>
            </a:r>
          </a:p>
          <a:p>
            <a:r>
              <a:rPr lang="en-US" sz="3200" dirty="0"/>
              <a:t>In Christ…</a:t>
            </a:r>
          </a:p>
          <a:p>
            <a:r>
              <a:rPr lang="en-US" sz="3200" dirty="0"/>
              <a:t>And how to live in Christ.</a:t>
            </a:r>
          </a:p>
        </p:txBody>
      </p:sp>
    </p:spTree>
    <p:extLst>
      <p:ext uri="{BB962C8B-B14F-4D97-AF65-F5344CB8AC3E}">
        <p14:creationId xmlns:p14="http://schemas.microsoft.com/office/powerpoint/2010/main" val="2531383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E8070F-84FF-49AB-99D3-66914CFD2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0" u="sng" dirty="0"/>
              <a:t>Chapters 1-3</a:t>
            </a:r>
          </a:p>
          <a:p>
            <a:pPr marL="0" indent="0" algn="ctr">
              <a:buNone/>
            </a:pPr>
            <a:r>
              <a:rPr lang="en-US" sz="3600" dirty="0"/>
              <a:t>The Church As God’s Eternal Plan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3600" b="0" u="sng" dirty="0"/>
              <a:t>Chapters 4-6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Living in the Church As God Planned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Strive for Unity in the Congregation (4:1-16)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Put Off the Old Man &amp; Put On the New Man (4:17-32)</a:t>
            </a:r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588250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C45C9-55CA-4796-9F2C-424675B22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07" y="1837346"/>
            <a:ext cx="8955993" cy="4770487"/>
          </a:xfrm>
        </p:spPr>
        <p:txBody>
          <a:bodyPr>
            <a:normAutofit/>
          </a:bodyPr>
          <a:lstStyle/>
          <a:p>
            <a:r>
              <a:rPr lang="en-US" sz="3000" dirty="0"/>
              <a:t>United in Its Walk (4:1-3)</a:t>
            </a:r>
          </a:p>
          <a:p>
            <a:r>
              <a:rPr lang="en-US" sz="3000" dirty="0"/>
              <a:t>United in Its Doctrine (4:4-6)</a:t>
            </a:r>
          </a:p>
          <a:p>
            <a:r>
              <a:rPr lang="en-US" sz="3000" dirty="0"/>
              <a:t>United in Its Work (4:7-16)</a:t>
            </a:r>
          </a:p>
          <a:p>
            <a:pPr lvl="2"/>
            <a:endParaRPr lang="en-US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5D6F93-4095-4024-82A8-8185B2C7D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90"/>
          <a:stretch/>
        </p:blipFill>
        <p:spPr>
          <a:xfrm>
            <a:off x="0" y="3730094"/>
            <a:ext cx="9144000" cy="3127906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6FB278C-9F24-4F4C-A675-983348B35BE5}"/>
              </a:ext>
            </a:extLst>
          </p:cNvPr>
          <p:cNvSpPr txBox="1">
            <a:spLocks/>
          </p:cNvSpPr>
          <p:nvPr/>
        </p:nvSpPr>
        <p:spPr>
          <a:xfrm>
            <a:off x="188007" y="5585546"/>
            <a:ext cx="8955993" cy="1130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Put Off the Old Man (4:17-22)</a:t>
            </a:r>
          </a:p>
          <a:p>
            <a:r>
              <a:rPr lang="en-US" sz="3000" dirty="0"/>
              <a:t>Put On the New Man (4:23-32)</a:t>
            </a:r>
          </a:p>
        </p:txBody>
      </p:sp>
    </p:spTree>
    <p:extLst>
      <p:ext uri="{BB962C8B-B14F-4D97-AF65-F5344CB8AC3E}">
        <p14:creationId xmlns:p14="http://schemas.microsoft.com/office/powerpoint/2010/main" val="3905653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940</TotalTime>
  <Words>113</Words>
  <Application>Microsoft Office PowerPoint</Application>
  <PresentationFormat>On-screen Show (4:3)</PresentationFormat>
  <Paragraphs>18</Paragraphs>
  <Slides>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35</cp:revision>
  <dcterms:created xsi:type="dcterms:W3CDTF">2018-08-14T19:05:36Z</dcterms:created>
  <dcterms:modified xsi:type="dcterms:W3CDTF">2018-09-26T22:06:13Z</dcterms:modified>
</cp:coreProperties>
</file>