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6" r:id="rId3"/>
    <p:sldId id="287" r:id="rId4"/>
    <p:sldId id="257" r:id="rId5"/>
    <p:sldId id="288" r:id="rId6"/>
    <p:sldId id="289" r:id="rId7"/>
    <p:sldId id="291" r:id="rId8"/>
    <p:sldId id="29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47398D-7C63-476E-9453-12D9503343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09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04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75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27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66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B6CCC5-BEBC-4FDE-AB14-F8FFEAB653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7264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AFEC1-285A-4A36-9FD1-6088964B3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9181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08724B-13F7-4291-AE61-1F970E68A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5071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F21CFC-A5A0-4C7F-81A6-CB0A0C6516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50206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sz="2400"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55585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6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292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AFEC1-285A-4A36-9FD1-6088964B3E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5681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03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47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08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407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77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54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12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08724B-13F7-4291-AE61-1F970E68A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632246"/>
            <a:ext cx="8955993" cy="52257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817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E68E2A-D54E-4680-AADD-435DEA3633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502065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sz="2400"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33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0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63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02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81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41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E7DA3-5447-4BDA-B2C6-74E7C4117170}" type="datetimeFigureOut">
              <a:rPr lang="en-US" smtClean="0"/>
              <a:t>9/19/2018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5E105-BD01-4252-8244-D14CBE7019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04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540DFA-CAC1-4D5C-AFF8-0049F6BD3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8070F-84FF-49AB-99D3-66914CFD2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057" y="1632247"/>
            <a:ext cx="8798943" cy="5329269"/>
          </a:xfrm>
        </p:spPr>
        <p:txBody>
          <a:bodyPr>
            <a:normAutofit/>
          </a:bodyPr>
          <a:lstStyle/>
          <a:p>
            <a:r>
              <a:rPr lang="en-US" sz="3200" dirty="0"/>
              <a:t>A Divine explanation of God’s eternal purpose…</a:t>
            </a:r>
          </a:p>
          <a:p>
            <a:r>
              <a:rPr lang="en-US" sz="3200" dirty="0"/>
              <a:t>To redeem all mankind…</a:t>
            </a:r>
          </a:p>
          <a:p>
            <a:r>
              <a:rPr lang="en-US" sz="3200" dirty="0"/>
              <a:t>And bring them together…</a:t>
            </a:r>
          </a:p>
          <a:p>
            <a:r>
              <a:rPr lang="en-US" sz="3200" dirty="0"/>
              <a:t>Into one spiritual body (the church)…</a:t>
            </a:r>
          </a:p>
          <a:p>
            <a:r>
              <a:rPr lang="en-US" sz="3200" dirty="0"/>
              <a:t>In Christ…</a:t>
            </a:r>
          </a:p>
          <a:p>
            <a:r>
              <a:rPr lang="en-US" sz="3200" dirty="0"/>
              <a:t>And how to live in Christ.</a:t>
            </a:r>
          </a:p>
        </p:txBody>
      </p:sp>
    </p:spTree>
    <p:extLst>
      <p:ext uri="{BB962C8B-B14F-4D97-AF65-F5344CB8AC3E}">
        <p14:creationId xmlns:p14="http://schemas.microsoft.com/office/powerpoint/2010/main" val="2531383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8070F-84FF-49AB-99D3-66914CFD2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0" u="sng" dirty="0"/>
              <a:t>Chapters 1-3</a:t>
            </a:r>
          </a:p>
          <a:p>
            <a:pPr marL="0" indent="0" algn="ctr">
              <a:buNone/>
            </a:pPr>
            <a:r>
              <a:rPr lang="en-US" sz="4000" dirty="0"/>
              <a:t>The Church As God’s Eternal Plan</a:t>
            </a:r>
          </a:p>
          <a:p>
            <a:pPr marL="0" indent="0" algn="ctr">
              <a:spcBef>
                <a:spcPts val="500"/>
              </a:spcBef>
              <a:buNone/>
            </a:pPr>
            <a:endParaRPr lang="en-US" sz="800" dirty="0"/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The Glorious Nature of His Church (1:1-23)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The Human Composition of His Church (2:1-22)</a:t>
            </a: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The Eternal Purpose of His Church (3:1-21)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4000" b="0" u="sng" dirty="0"/>
              <a:t>Chapters 4-6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Living in the Church As God Planned</a:t>
            </a:r>
          </a:p>
        </p:txBody>
      </p:sp>
    </p:spTree>
    <p:extLst>
      <p:ext uri="{BB962C8B-B14F-4D97-AF65-F5344CB8AC3E}">
        <p14:creationId xmlns:p14="http://schemas.microsoft.com/office/powerpoint/2010/main" val="1158825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C45C9-55CA-4796-9F2C-424675B2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4770487"/>
          </a:xfrm>
        </p:spPr>
        <p:txBody>
          <a:bodyPr>
            <a:normAutofit/>
          </a:bodyPr>
          <a:lstStyle/>
          <a:p>
            <a:r>
              <a:rPr lang="en-US" dirty="0"/>
              <a:t>God’s Eternal Purpose Fulfilled in the Church (3:1-13)</a:t>
            </a:r>
          </a:p>
          <a:p>
            <a:pPr lvl="1"/>
            <a:r>
              <a:rPr lang="en-US" dirty="0"/>
              <a:t>The Revelation of God’s Mystery = The Universal Church (3:1-7)</a:t>
            </a:r>
          </a:p>
          <a:p>
            <a:pPr lvl="1"/>
            <a:r>
              <a:rPr lang="en-US" dirty="0"/>
              <a:t>The Purpose of God’s Church = Preaching Christ (3:8-13)</a:t>
            </a:r>
          </a:p>
          <a:p>
            <a:r>
              <a:rPr lang="en-US" dirty="0"/>
              <a:t>Paul’s Prayer of Confidence for the Church (3:14-21)</a:t>
            </a:r>
          </a:p>
          <a:p>
            <a:pPr lvl="1"/>
            <a:r>
              <a:rPr lang="en-US" dirty="0"/>
              <a:t>The Address (3:14-15)</a:t>
            </a:r>
          </a:p>
          <a:p>
            <a:pPr lvl="1"/>
            <a:r>
              <a:rPr lang="en-US" dirty="0"/>
              <a:t>The Five Requests (3:16-19)</a:t>
            </a:r>
          </a:p>
          <a:p>
            <a:pPr lvl="1"/>
            <a:r>
              <a:rPr lang="en-US" dirty="0"/>
              <a:t>The Doxology (3:20-21)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09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24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E8070F-84FF-49AB-99D3-66914CFD2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0" u="sng" dirty="0"/>
              <a:t>Chapters 1-3</a:t>
            </a:r>
          </a:p>
          <a:p>
            <a:pPr marL="0" indent="0" algn="ctr">
              <a:buNone/>
            </a:pPr>
            <a:r>
              <a:rPr lang="en-US" sz="3600" dirty="0"/>
              <a:t>The Church As God’s Eternal Plan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The Glorious Nature of His Church (1:1-23)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The Human Composition of His Church (2:1-22)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The Eternal Purpose of His Church (3:1-21)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3600" b="0" u="sng" dirty="0"/>
              <a:t>Chapters 4-6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dirty="0"/>
              <a:t>Living in the Church As God Planned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Strive for Unity in the Congregation (4:1-16)</a:t>
            </a:r>
          </a:p>
          <a:p>
            <a:pPr marL="0" indent="0" algn="ctr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72832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4C45C9-55CA-4796-9F2C-424675B22D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007" y="1837346"/>
            <a:ext cx="8955993" cy="4770487"/>
          </a:xfrm>
        </p:spPr>
        <p:txBody>
          <a:bodyPr>
            <a:normAutofit/>
          </a:bodyPr>
          <a:lstStyle/>
          <a:p>
            <a:r>
              <a:rPr lang="en-US" dirty="0"/>
              <a:t>United in Its Walk (4:1-3)</a:t>
            </a:r>
          </a:p>
          <a:p>
            <a:r>
              <a:rPr lang="en-US" dirty="0"/>
              <a:t>United in Its Doctrine (4:4-6)</a:t>
            </a:r>
          </a:p>
          <a:p>
            <a:r>
              <a:rPr lang="en-US" dirty="0"/>
              <a:t>United in Its Work (4:7-13)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448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915</TotalTime>
  <Words>213</Words>
  <Application>Microsoft Office PowerPoint</Application>
  <PresentationFormat>On-screen Show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31</cp:revision>
  <dcterms:created xsi:type="dcterms:W3CDTF">2018-08-14T19:05:36Z</dcterms:created>
  <dcterms:modified xsi:type="dcterms:W3CDTF">2018-09-19T19:25:47Z</dcterms:modified>
</cp:coreProperties>
</file>