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6" r:id="rId3"/>
    <p:sldId id="287" r:id="rId4"/>
    <p:sldId id="257" r:id="rId5"/>
    <p:sldId id="289" r:id="rId6"/>
    <p:sldId id="292" r:id="rId7"/>
    <p:sldId id="293" r:id="rId8"/>
    <p:sldId id="295" r:id="rId9"/>
    <p:sldId id="29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EF795B-0BF9-4313-921D-DB535D0FD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0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75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2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6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47398D-7C63-476E-9453-12D9503343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29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AFEC1-285A-4A36-9FD1-6088964B3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2871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08724B-13F7-4291-AE61-1F970E68A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865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E68E2A-D54E-4680-AADD-435DEA363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50206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sz="2400"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791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47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3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AFEC1-285A-4A36-9FD1-6088964B3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568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75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70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64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26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62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8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08724B-13F7-4291-AE61-1F970E68A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17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2CA922-C37B-441A-8D08-405E249A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50206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sz="2400"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3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0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0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8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1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7DA3-5447-4BDA-B2C6-74E7C411717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6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C2E3E7-BE9B-4001-8A05-3825CA1E1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8070F-84FF-49AB-99D3-66914CFD2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632247"/>
            <a:ext cx="8798943" cy="5329269"/>
          </a:xfrm>
        </p:spPr>
        <p:txBody>
          <a:bodyPr>
            <a:normAutofit/>
          </a:bodyPr>
          <a:lstStyle/>
          <a:p>
            <a:r>
              <a:rPr lang="en-US" sz="3200" dirty="0"/>
              <a:t>A Divine explanation of God’s eternal purpose…</a:t>
            </a:r>
          </a:p>
          <a:p>
            <a:r>
              <a:rPr lang="en-US" sz="3200" dirty="0"/>
              <a:t>To redeem all mankind…</a:t>
            </a:r>
          </a:p>
          <a:p>
            <a:r>
              <a:rPr lang="en-US" sz="3200" dirty="0"/>
              <a:t>And bring them together…</a:t>
            </a:r>
          </a:p>
          <a:p>
            <a:r>
              <a:rPr lang="en-US" sz="3200" dirty="0"/>
              <a:t>Into one spiritual body (the church)…</a:t>
            </a:r>
          </a:p>
          <a:p>
            <a:r>
              <a:rPr lang="en-US" sz="3200" dirty="0"/>
              <a:t>In Christ…</a:t>
            </a:r>
          </a:p>
          <a:p>
            <a:r>
              <a:rPr lang="en-US" sz="3200" dirty="0"/>
              <a:t>And how to live in Christ.</a:t>
            </a:r>
          </a:p>
        </p:txBody>
      </p:sp>
    </p:spTree>
    <p:extLst>
      <p:ext uri="{BB962C8B-B14F-4D97-AF65-F5344CB8AC3E}">
        <p14:creationId xmlns:p14="http://schemas.microsoft.com/office/powerpoint/2010/main" val="2531383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8070F-84FF-49AB-99D3-66914CFD2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0" u="sng" dirty="0"/>
              <a:t>Chapters 1-3</a:t>
            </a:r>
          </a:p>
          <a:p>
            <a:pPr marL="0" indent="0" algn="ctr">
              <a:buNone/>
            </a:pPr>
            <a:r>
              <a:rPr lang="en-US" sz="4000" dirty="0"/>
              <a:t>The Church As God’s Eternal Plan</a:t>
            </a:r>
          </a:p>
          <a:p>
            <a:pPr marL="0" indent="0" algn="ctr">
              <a:buNone/>
            </a:pPr>
            <a:endParaRPr lang="en-US" sz="1100" dirty="0"/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The Glorious Nature of His Church (1:1-23)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The Human Composition of His Church (2:1-22)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b="0" u="sng" dirty="0"/>
              <a:t>Chapters 4-6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Living in the Church As God Planned</a:t>
            </a:r>
          </a:p>
        </p:txBody>
      </p:sp>
    </p:spTree>
    <p:extLst>
      <p:ext uri="{BB962C8B-B14F-4D97-AF65-F5344CB8AC3E}">
        <p14:creationId xmlns:p14="http://schemas.microsoft.com/office/powerpoint/2010/main" val="1158825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C45C9-55CA-4796-9F2C-424675B2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5098292"/>
          </a:xfrm>
        </p:spPr>
        <p:txBody>
          <a:bodyPr>
            <a:normAutofit/>
          </a:bodyPr>
          <a:lstStyle/>
          <a:p>
            <a:r>
              <a:rPr lang="en-US" dirty="0"/>
              <a:t>Those Once Lost, Now Saved in Christ (2:1-10)</a:t>
            </a:r>
          </a:p>
          <a:p>
            <a:pPr lvl="1"/>
            <a:r>
              <a:rPr lang="en-US" dirty="0"/>
              <a:t>Conditions of Those Once Lost (2:1-3)</a:t>
            </a:r>
          </a:p>
          <a:p>
            <a:pPr lvl="1"/>
            <a:r>
              <a:rPr lang="en-US" dirty="0"/>
              <a:t>God’s Amazing Salvation—The “How” and the “Why” (2:4-10)</a:t>
            </a:r>
          </a:p>
          <a:p>
            <a:r>
              <a:rPr lang="en-US" dirty="0"/>
              <a:t>Those Once Estranged, Now Reconciled in One Body (2:11-22)</a:t>
            </a:r>
          </a:p>
          <a:p>
            <a:pPr lvl="1"/>
            <a:r>
              <a:rPr lang="en-US" dirty="0"/>
              <a:t>Condition of Gentiles Prior to Being Saved (2:11-12)</a:t>
            </a:r>
          </a:p>
          <a:p>
            <a:pPr lvl="1"/>
            <a:r>
              <a:rPr lang="en-US" dirty="0"/>
              <a:t>Reconciliation of Gentiles &amp; Jews (to Each Other &amp; to God) </a:t>
            </a:r>
            <a:br>
              <a:rPr lang="en-US" dirty="0"/>
            </a:br>
            <a:r>
              <a:rPr lang="en-US" dirty="0"/>
              <a:t>(2:13-18)</a:t>
            </a:r>
          </a:p>
          <a:p>
            <a:pPr lvl="2"/>
            <a:r>
              <a:rPr lang="en-US" dirty="0"/>
              <a:t>By the Blood of Christ, Gentiles Brought Near (2:13)</a:t>
            </a:r>
          </a:p>
          <a:p>
            <a:pPr lvl="2"/>
            <a:r>
              <a:rPr lang="en-US" dirty="0"/>
              <a:t>By the Blood of Christ, Peace Made Between J&amp;G (2:14)</a:t>
            </a:r>
          </a:p>
          <a:p>
            <a:pPr lvl="2"/>
            <a:r>
              <a:rPr lang="en-US" dirty="0"/>
              <a:t>By the Blood of Christ, Old Law Abolished (2:15)</a:t>
            </a:r>
          </a:p>
          <a:p>
            <a:pPr lvl="2"/>
            <a:r>
              <a:rPr lang="en-US" dirty="0"/>
              <a:t>By the Blood of Christ, J&amp;G Reconciled in One Body (2:15b-18)</a:t>
            </a:r>
          </a:p>
        </p:txBody>
      </p:sp>
    </p:spTree>
    <p:extLst>
      <p:ext uri="{BB962C8B-B14F-4D97-AF65-F5344CB8AC3E}">
        <p14:creationId xmlns:p14="http://schemas.microsoft.com/office/powerpoint/2010/main" val="4288465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C45C9-55CA-4796-9F2C-424675B2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5098292"/>
          </a:xfrm>
        </p:spPr>
        <p:txBody>
          <a:bodyPr>
            <a:normAutofit/>
          </a:bodyPr>
          <a:lstStyle/>
          <a:p>
            <a:r>
              <a:rPr lang="en-US" dirty="0"/>
              <a:t>Those Once Lost, Now Saved in Christ (2:1-10)</a:t>
            </a:r>
          </a:p>
          <a:p>
            <a:pPr lvl="1"/>
            <a:r>
              <a:rPr lang="en-US" dirty="0"/>
              <a:t>Conditions of Those Once Lost (2:1-3)</a:t>
            </a:r>
          </a:p>
          <a:p>
            <a:pPr lvl="1"/>
            <a:r>
              <a:rPr lang="en-US" dirty="0"/>
              <a:t>God’s Amazing Salvation—The “How” and the “Why” (2:4-10)</a:t>
            </a:r>
          </a:p>
          <a:p>
            <a:r>
              <a:rPr lang="en-US" sz="2700" dirty="0"/>
              <a:t>Those Once Estranged, Now Reconciled in One Body (11-22)</a:t>
            </a:r>
          </a:p>
          <a:p>
            <a:pPr lvl="1"/>
            <a:r>
              <a:rPr lang="en-US" dirty="0"/>
              <a:t>Condition of Gentiles Prior to Being Saved (2:11-12)</a:t>
            </a:r>
          </a:p>
          <a:p>
            <a:pPr lvl="1"/>
            <a:r>
              <a:rPr lang="en-US" dirty="0"/>
              <a:t>Reconciliation of G&amp;J (to Each Other &amp; to God) (2:13-18)</a:t>
            </a:r>
          </a:p>
          <a:p>
            <a:pPr lvl="1"/>
            <a:r>
              <a:rPr lang="en-US" dirty="0"/>
              <a:t>Results &amp; Marvelous Consequences of Reconciliation (2:19-22)</a:t>
            </a:r>
          </a:p>
          <a:p>
            <a:pPr lvl="2"/>
            <a:r>
              <a:rPr lang="en-US" dirty="0"/>
              <a:t>Citizen in the kingdom of God (2:19) = in the church</a:t>
            </a:r>
          </a:p>
          <a:p>
            <a:pPr lvl="2"/>
            <a:r>
              <a:rPr lang="en-US" dirty="0"/>
              <a:t>Child in the family of God (2:19) = in the church</a:t>
            </a:r>
          </a:p>
          <a:p>
            <a:pPr lvl="2"/>
            <a:r>
              <a:rPr lang="en-US" dirty="0"/>
              <a:t>Stone in the building of God (2:20-21) = in the church</a:t>
            </a:r>
          </a:p>
          <a:p>
            <a:pPr lvl="2"/>
            <a:r>
              <a:rPr lang="en-US" dirty="0"/>
              <a:t>Priest in the temple of God (2:21) = in the church</a:t>
            </a:r>
          </a:p>
          <a:p>
            <a:pPr lvl="2"/>
            <a:r>
              <a:rPr lang="en-US" dirty="0"/>
              <a:t>The very habitation (dwelling) of God (2:22) = in the church</a:t>
            </a:r>
          </a:p>
        </p:txBody>
      </p:sp>
    </p:spTree>
    <p:extLst>
      <p:ext uri="{BB962C8B-B14F-4D97-AF65-F5344CB8AC3E}">
        <p14:creationId xmlns:p14="http://schemas.microsoft.com/office/powerpoint/2010/main" val="3678483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613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8070F-84FF-49AB-99D3-66914CFD2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0" u="sng" dirty="0"/>
              <a:t>Chapters 1-3</a:t>
            </a:r>
          </a:p>
          <a:p>
            <a:pPr marL="0" indent="0" algn="ctr">
              <a:buNone/>
            </a:pPr>
            <a:r>
              <a:rPr lang="en-US" sz="4000" dirty="0"/>
              <a:t>The Church As God’s Eternal Plan</a:t>
            </a:r>
          </a:p>
          <a:p>
            <a:pPr marL="0" indent="0" algn="ctr">
              <a:spcBef>
                <a:spcPts val="500"/>
              </a:spcBef>
              <a:buNone/>
            </a:pPr>
            <a:endParaRPr lang="en-US" sz="800" dirty="0"/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The Glorious Nature of His Church (1:1-23)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The Human Composition of His Church (2:1-22)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The Eternal Purpose of His Church (3:1-21)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4000" b="0" u="sng" dirty="0"/>
              <a:t>Chapters 4-6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Living in the Church As God Planned</a:t>
            </a:r>
          </a:p>
        </p:txBody>
      </p:sp>
    </p:spTree>
    <p:extLst>
      <p:ext uri="{BB962C8B-B14F-4D97-AF65-F5344CB8AC3E}">
        <p14:creationId xmlns:p14="http://schemas.microsoft.com/office/powerpoint/2010/main" val="223790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C45C9-55CA-4796-9F2C-424675B2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4770487"/>
          </a:xfrm>
        </p:spPr>
        <p:txBody>
          <a:bodyPr>
            <a:normAutofit/>
          </a:bodyPr>
          <a:lstStyle/>
          <a:p>
            <a:r>
              <a:rPr lang="en-US" dirty="0"/>
              <a:t>God’s Eternal Purpose Fulfilled in the Church (3:1-13)</a:t>
            </a:r>
          </a:p>
          <a:p>
            <a:pPr lvl="1"/>
            <a:r>
              <a:rPr lang="en-US" dirty="0"/>
              <a:t>The Revelation of God’s Mystery = The Universal Church (3:1-7)</a:t>
            </a:r>
          </a:p>
          <a:p>
            <a:pPr lvl="1"/>
            <a:r>
              <a:rPr lang="en-US" dirty="0"/>
              <a:t>The Purpose of God’s Church = Preaching Christ (3:8-13)</a:t>
            </a:r>
          </a:p>
        </p:txBody>
      </p:sp>
    </p:spTree>
    <p:extLst>
      <p:ext uri="{BB962C8B-B14F-4D97-AF65-F5344CB8AC3E}">
        <p14:creationId xmlns:p14="http://schemas.microsoft.com/office/powerpoint/2010/main" val="590442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920</TotalTime>
  <Words>367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33</cp:revision>
  <dcterms:created xsi:type="dcterms:W3CDTF">2018-08-14T19:05:36Z</dcterms:created>
  <dcterms:modified xsi:type="dcterms:W3CDTF">2018-09-17T14:21:00Z</dcterms:modified>
</cp:coreProperties>
</file>