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F795B-0BF9-4313-921D-DB535D0FD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3B88D-6152-436A-9E9B-394AAECD5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CA922-C37B-441A-8D08-405E249A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u="sng" dirty="0"/>
              <a:t>Chapters 1-3</a:t>
            </a:r>
          </a:p>
          <a:p>
            <a:pPr marL="0" indent="0" algn="ctr">
              <a:buNone/>
            </a:pPr>
            <a:r>
              <a:rPr lang="en-US" sz="4000" dirty="0"/>
              <a:t>The Church As God’s Eternal Plan</a:t>
            </a:r>
          </a:p>
          <a:p>
            <a:pPr marL="0" indent="0" algn="ctr">
              <a:buNone/>
            </a:pPr>
            <a:endParaRPr lang="en-US" sz="11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Glorious Nature of His Church (1:1-23)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Human Composition of His Church (2:1-22)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0" u="sng" dirty="0"/>
              <a:t>Chapters 4-6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Living in the Church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dirty="0"/>
              <a:t>Those Once Lost, Now Saved in Christ (2:1-10)</a:t>
            </a:r>
          </a:p>
          <a:p>
            <a:pPr lvl="1"/>
            <a:r>
              <a:rPr lang="en-US" dirty="0"/>
              <a:t>Conditions of Those Once Lost (2:1-3)</a:t>
            </a:r>
          </a:p>
          <a:p>
            <a:pPr lvl="2"/>
            <a:r>
              <a:rPr lang="en-US" dirty="0"/>
              <a:t>Dead in Their Own Sins (2:1)</a:t>
            </a:r>
          </a:p>
          <a:p>
            <a:pPr lvl="2"/>
            <a:r>
              <a:rPr lang="en-US" dirty="0"/>
              <a:t>Walked According to the World &amp; Satan (2:2)</a:t>
            </a:r>
          </a:p>
          <a:p>
            <a:pPr lvl="2"/>
            <a:r>
              <a:rPr lang="en-US" dirty="0"/>
              <a:t>Fulfilled the Desires of the Flesh (2:3a)</a:t>
            </a:r>
          </a:p>
          <a:p>
            <a:pPr lvl="2"/>
            <a:r>
              <a:rPr lang="en-US" dirty="0"/>
              <a:t>By Sustained Habit Deserving of Divine Wrath (2:3b)</a:t>
            </a:r>
          </a:p>
          <a:p>
            <a:pPr lvl="1"/>
            <a:r>
              <a:rPr lang="en-US" dirty="0"/>
              <a:t>God’s Amazing Salvation—The “How” and the “Why” (2:4-10)</a:t>
            </a:r>
          </a:p>
          <a:p>
            <a:pPr lvl="2"/>
            <a:r>
              <a:rPr lang="en-US" dirty="0"/>
              <a:t>The Divine Side (2:4-7)</a:t>
            </a:r>
          </a:p>
          <a:p>
            <a:pPr lvl="2"/>
            <a:r>
              <a:rPr lang="en-US" dirty="0"/>
              <a:t>The Human Side (2:8)</a:t>
            </a:r>
          </a:p>
          <a:p>
            <a:pPr lvl="2"/>
            <a:r>
              <a:rPr lang="en-US" dirty="0"/>
              <a:t>Not By Meritorious Works (2:9)</a:t>
            </a:r>
          </a:p>
          <a:p>
            <a:pPr lvl="2"/>
            <a:r>
              <a:rPr lang="en-US" dirty="0"/>
              <a:t>Becoming God’s Workmanship (2:10)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dirty="0"/>
              <a:t>Those Once Estranged, Now Reconciled in One Body (2:11-22)</a:t>
            </a:r>
          </a:p>
          <a:p>
            <a:pPr lvl="1"/>
            <a:r>
              <a:rPr lang="en-US" dirty="0"/>
              <a:t>Condition of Gentiles Prior to Being Saved (2:11-12)</a:t>
            </a:r>
          </a:p>
          <a:p>
            <a:pPr lvl="2"/>
            <a:r>
              <a:rPr lang="en-US" dirty="0" err="1"/>
              <a:t>Christless</a:t>
            </a:r>
            <a:r>
              <a:rPr lang="en-US" dirty="0"/>
              <a:t> (2:12)</a:t>
            </a:r>
          </a:p>
          <a:p>
            <a:pPr lvl="2"/>
            <a:r>
              <a:rPr lang="en-US" dirty="0" err="1"/>
              <a:t>Countryless</a:t>
            </a:r>
            <a:r>
              <a:rPr lang="en-US" dirty="0"/>
              <a:t> (2:12)</a:t>
            </a:r>
          </a:p>
          <a:p>
            <a:pPr lvl="2"/>
            <a:r>
              <a:rPr lang="en-US" dirty="0"/>
              <a:t>Homeless (2:12)</a:t>
            </a:r>
          </a:p>
          <a:p>
            <a:pPr lvl="2"/>
            <a:r>
              <a:rPr lang="en-US" dirty="0"/>
              <a:t>Hopeless (2:12)</a:t>
            </a:r>
          </a:p>
          <a:p>
            <a:pPr lvl="2"/>
            <a:r>
              <a:rPr lang="en-US" dirty="0"/>
              <a:t>Godless (2:12)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6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210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dcterms:created xsi:type="dcterms:W3CDTF">2018-08-14T19:05:36Z</dcterms:created>
  <dcterms:modified xsi:type="dcterms:W3CDTF">2018-09-10T15:39:01Z</dcterms:modified>
</cp:coreProperties>
</file>