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8833C-D658-46F9-ACAB-53D5595A0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0FE686-B577-4532-BCA7-3F8F4504C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u="sng" dirty="0"/>
              <a:t>Chapters 1-3</a:t>
            </a:r>
          </a:p>
          <a:p>
            <a:pPr marL="0" indent="0" algn="ctr">
              <a:buNone/>
            </a:pPr>
            <a:r>
              <a:rPr lang="en-US" sz="4000" dirty="0"/>
              <a:t>The Church As God’s Eternal Plan</a:t>
            </a:r>
          </a:p>
          <a:p>
            <a:pPr marL="0" indent="0" algn="ctr">
              <a:buNone/>
            </a:pPr>
            <a:endParaRPr lang="en-US" sz="11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Glorious Nature of the Church (1:1-23)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0" u="sng" dirty="0"/>
              <a:t>Chapters 4-6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Living in the Church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7"/>
            <a:ext cx="8955993" cy="4390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Salutation (1:1-2)</a:t>
            </a:r>
          </a:p>
          <a:p>
            <a:r>
              <a:rPr lang="en-US" dirty="0"/>
              <a:t>All Spiritual Blessings Are in Christ (1:3-14)</a:t>
            </a:r>
            <a:br>
              <a:rPr lang="en-US" dirty="0"/>
            </a:br>
            <a:r>
              <a:rPr lang="en-US" dirty="0"/>
              <a:t>(Paul’s Treatise on “In Christ”)</a:t>
            </a:r>
          </a:p>
          <a:p>
            <a:pPr lvl="1"/>
            <a:r>
              <a:rPr lang="en-US" dirty="0"/>
              <a:t>Chosen in Christ (1:4)</a:t>
            </a:r>
          </a:p>
          <a:p>
            <a:pPr lvl="1"/>
            <a:r>
              <a:rPr lang="en-US" dirty="0"/>
              <a:t>Predestined to Sonship (1:5)</a:t>
            </a:r>
          </a:p>
          <a:p>
            <a:pPr lvl="1"/>
            <a:r>
              <a:rPr lang="en-US" dirty="0"/>
              <a:t>Accepted in the Beloved (1:6)</a:t>
            </a:r>
          </a:p>
          <a:p>
            <a:pPr lvl="1"/>
            <a:r>
              <a:rPr lang="en-US" dirty="0"/>
              <a:t>Redeemed Through His Blood (1:7)</a:t>
            </a:r>
          </a:p>
          <a:p>
            <a:pPr lvl="1"/>
            <a:r>
              <a:rPr lang="en-US" dirty="0"/>
              <a:t>Forgiven of Sins (1:7)</a:t>
            </a:r>
          </a:p>
          <a:p>
            <a:pPr lvl="1"/>
            <a:r>
              <a:rPr lang="en-US" dirty="0"/>
              <a:t>Possession of God’s Will (1:8-10)</a:t>
            </a:r>
          </a:p>
          <a:p>
            <a:pPr lvl="1"/>
            <a:r>
              <a:rPr lang="en-US" dirty="0"/>
              <a:t>Given an Inheritance (1:11-12)</a:t>
            </a:r>
          </a:p>
          <a:p>
            <a:pPr lvl="1"/>
            <a:r>
              <a:rPr lang="en-US" dirty="0"/>
              <a:t>Sealed in Christ (1:13-14)</a:t>
            </a:r>
          </a:p>
        </p:txBody>
      </p:sp>
    </p:spTree>
    <p:extLst>
      <p:ext uri="{BB962C8B-B14F-4D97-AF65-F5344CB8AC3E}">
        <p14:creationId xmlns:p14="http://schemas.microsoft.com/office/powerpoint/2010/main" val="4470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Salutation (1:1-2)</a:t>
            </a:r>
          </a:p>
          <a:p>
            <a:r>
              <a:rPr lang="en-US" dirty="0"/>
              <a:t>All Spiritual Blessings Are in Christ (1:3-14)</a:t>
            </a:r>
            <a:br>
              <a:rPr lang="en-US" dirty="0"/>
            </a:br>
            <a:r>
              <a:rPr lang="en-US" dirty="0"/>
              <a:t>(Paul’s Treatise on “In Christ”)</a:t>
            </a:r>
          </a:p>
          <a:p>
            <a:r>
              <a:rPr lang="en-US" dirty="0"/>
              <a:t>All Spiritual Blessings Are in the Church (1:15-23)</a:t>
            </a:r>
            <a:br>
              <a:rPr lang="en-US" dirty="0"/>
            </a:br>
            <a:r>
              <a:rPr lang="en-US" dirty="0"/>
              <a:t>(Paul’s Prayer for the Church)</a:t>
            </a:r>
          </a:p>
          <a:p>
            <a:pPr lvl="1"/>
            <a:r>
              <a:rPr lang="en-US" dirty="0"/>
              <a:t>Introduction (1:15-18a)</a:t>
            </a:r>
          </a:p>
          <a:p>
            <a:pPr lvl="2"/>
            <a:r>
              <a:rPr lang="en-US" dirty="0"/>
              <a:t>His Thanksgiving for Them (1:15-16a)</a:t>
            </a:r>
          </a:p>
          <a:p>
            <a:pPr lvl="2"/>
            <a:r>
              <a:rPr lang="en-US" dirty="0"/>
              <a:t>His Requests for Them (1:16b-18a)</a:t>
            </a:r>
          </a:p>
          <a:p>
            <a:pPr lvl="1"/>
            <a:r>
              <a:rPr lang="en-US" dirty="0"/>
              <a:t>God’s Greatness Can Be Known (1:18b-19)</a:t>
            </a:r>
          </a:p>
          <a:p>
            <a:pPr lvl="1"/>
            <a:r>
              <a:rPr lang="en-US" dirty="0"/>
              <a:t>God’s Great Power Demonstrated (1:20-23)</a:t>
            </a:r>
          </a:p>
          <a:p>
            <a:pPr lvl="2"/>
            <a:r>
              <a:rPr lang="en-US" dirty="0"/>
              <a:t>Christ Was Resurrected (1:20a)</a:t>
            </a:r>
          </a:p>
          <a:p>
            <a:pPr lvl="2"/>
            <a:r>
              <a:rPr lang="en-US" dirty="0"/>
              <a:t>Christ Was Exalted (1:20b)</a:t>
            </a:r>
          </a:p>
          <a:p>
            <a:pPr lvl="2"/>
            <a:r>
              <a:rPr lang="en-US" dirty="0"/>
              <a:t>Christ Was Given Authority (1:21)</a:t>
            </a:r>
          </a:p>
          <a:p>
            <a:pPr lvl="2"/>
            <a:r>
              <a:rPr lang="en-US" dirty="0"/>
              <a:t>Christ Was Made Head Over the Church (1:22-23)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4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88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dcterms:created xsi:type="dcterms:W3CDTF">2018-08-14T19:05:36Z</dcterms:created>
  <dcterms:modified xsi:type="dcterms:W3CDTF">2018-08-22T21:18:45Z</dcterms:modified>
</cp:coreProperties>
</file>