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8" r:id="rId3"/>
    <p:sldId id="257" r:id="rId4"/>
    <p:sldId id="289" r:id="rId5"/>
    <p:sldId id="290" r:id="rId6"/>
    <p:sldId id="258" r:id="rId7"/>
    <p:sldId id="259" r:id="rId8"/>
    <p:sldId id="260" r:id="rId9"/>
    <p:sldId id="261" r:id="rId10"/>
    <p:sldId id="263" r:id="rId11"/>
    <p:sldId id="262" r:id="rId12"/>
    <p:sldId id="267" r:id="rId13"/>
    <p:sldId id="268" r:id="rId14"/>
    <p:sldId id="265" r:id="rId15"/>
    <p:sldId id="271" r:id="rId16"/>
    <p:sldId id="272" r:id="rId17"/>
    <p:sldId id="269" r:id="rId18"/>
    <p:sldId id="273" r:id="rId19"/>
    <p:sldId id="274" r:id="rId20"/>
    <p:sldId id="275" r:id="rId21"/>
    <p:sldId id="276" r:id="rId22"/>
    <p:sldId id="277" r:id="rId23"/>
    <p:sldId id="278" r:id="rId24"/>
    <p:sldId id="270" r:id="rId25"/>
    <p:sldId id="279" r:id="rId26"/>
    <p:sldId id="280" r:id="rId27"/>
    <p:sldId id="281" r:id="rId28"/>
    <p:sldId id="282" r:id="rId29"/>
    <p:sldId id="283" r:id="rId30"/>
    <p:sldId id="284" r:id="rId31"/>
    <p:sldId id="266" r:id="rId32"/>
    <p:sldId id="285" r:id="rId33"/>
    <p:sldId id="286" r:id="rId34"/>
    <p:sldId id="287"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810"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8E7DA3-5447-4BDA-B2C6-74E7C4117170}" type="datetimeFigureOut">
              <a:rPr lang="en-US" smtClean="0"/>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5E105-BD01-4252-8244-D14CBE701964}" type="slidenum">
              <a:rPr lang="en-US" smtClean="0"/>
              <a:t>‹#›</a:t>
            </a:fld>
            <a:endParaRPr lang="en-US"/>
          </a:p>
        </p:txBody>
      </p:sp>
      <p:pic>
        <p:nvPicPr>
          <p:cNvPr id="8" name="Picture 7">
            <a:extLst>
              <a:ext uri="{FF2B5EF4-FFF2-40B4-BE49-F238E27FC236}">
                <a16:creationId xmlns:a16="http://schemas.microsoft.com/office/drawing/2014/main" id="{FA43E6DF-718F-404A-8217-7935F7809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170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8E7DA3-5447-4BDA-B2C6-74E7C4117170}" type="datetimeFigureOut">
              <a:rPr lang="en-US" smtClean="0"/>
              <a:t>8/15/2018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5E105-BD01-4252-8244-D14CBE701964}" type="slidenum">
              <a:rPr lang="en-US" smtClean="0"/>
              <a:t>‹#›</a:t>
            </a:fld>
            <a:endParaRPr lang="en-US"/>
          </a:p>
        </p:txBody>
      </p:sp>
    </p:spTree>
    <p:extLst>
      <p:ext uri="{BB962C8B-B14F-4D97-AF65-F5344CB8AC3E}">
        <p14:creationId xmlns:p14="http://schemas.microsoft.com/office/powerpoint/2010/main" val="1458075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E7DA3-5447-4BDA-B2C6-74E7C4117170}" type="datetimeFigureOut">
              <a:rPr lang="en-US" smtClean="0"/>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5E105-BD01-4252-8244-D14CBE701964}" type="slidenum">
              <a:rPr lang="en-US" smtClean="0"/>
              <a:t>‹#›</a:t>
            </a:fld>
            <a:endParaRPr lang="en-US"/>
          </a:p>
        </p:txBody>
      </p:sp>
    </p:spTree>
    <p:extLst>
      <p:ext uri="{BB962C8B-B14F-4D97-AF65-F5344CB8AC3E}">
        <p14:creationId xmlns:p14="http://schemas.microsoft.com/office/powerpoint/2010/main" val="761227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E7DA3-5447-4BDA-B2C6-74E7C4117170}" type="datetimeFigureOut">
              <a:rPr lang="en-US" smtClean="0"/>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5E105-BD01-4252-8244-D14CBE701964}" type="slidenum">
              <a:rPr lang="en-US" smtClean="0"/>
              <a:t>‹#›</a:t>
            </a:fld>
            <a:endParaRPr lang="en-US"/>
          </a:p>
        </p:txBody>
      </p:sp>
    </p:spTree>
    <p:extLst>
      <p:ext uri="{BB962C8B-B14F-4D97-AF65-F5344CB8AC3E}">
        <p14:creationId xmlns:p14="http://schemas.microsoft.com/office/powerpoint/2010/main" val="742066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FFB6BD-942A-4725-80A4-8DAB654175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88007" y="1632246"/>
            <a:ext cx="8955993" cy="5225753"/>
          </a:xfrm>
        </p:spPr>
        <p:txBody>
          <a:bodyPr/>
          <a:lstStyle>
            <a:lvl1pPr>
              <a:defRPr b="1"/>
            </a:lvl1pPr>
            <a:lvl2pPr marL="573088" indent="-228600">
              <a:buFont typeface="Calibri" panose="020F0502020204030204" pitchFamily="34" charset="0"/>
              <a:buChar char="−"/>
              <a:defRPr b="1"/>
            </a:lvl2pPr>
            <a:lvl3pPr marL="914400" indent="-228600">
              <a:defRPr b="1"/>
            </a:lvl3pPr>
            <a:lvl4pPr>
              <a:defRPr b="1"/>
            </a:lvl4pPr>
            <a:lvl5pPr>
              <a:defRPr b="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8176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4AFEC1-285A-4A36-9FD1-6088964B3E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88007" y="1632246"/>
            <a:ext cx="8955993" cy="5225753"/>
          </a:xfrm>
        </p:spPr>
        <p:txBody>
          <a:bodyPr/>
          <a:lstStyle>
            <a:lvl1pPr>
              <a:defRPr b="1"/>
            </a:lvl1pPr>
            <a:lvl2pPr marL="573088" indent="-228600">
              <a:buFont typeface="Calibri" panose="020F0502020204030204" pitchFamily="34" charset="0"/>
              <a:buChar char="−"/>
              <a:defRPr b="1"/>
            </a:lvl2pPr>
            <a:lvl3pPr marL="914400" indent="-228600">
              <a:defRPr b="1"/>
            </a:lvl3pPr>
            <a:lvl4pPr>
              <a:defRPr b="1"/>
            </a:lvl4pPr>
            <a:lvl5pPr>
              <a:defRPr b="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56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8E7DA3-5447-4BDA-B2C6-74E7C4117170}" type="datetimeFigureOut">
              <a:rPr lang="en-US" smtClean="0"/>
              <a:t>8/15/2018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5E105-BD01-4252-8244-D14CBE701964}" type="slidenum">
              <a:rPr lang="en-US" smtClean="0"/>
              <a:t>‹#›</a:t>
            </a:fld>
            <a:endParaRPr lang="en-US"/>
          </a:p>
        </p:txBody>
      </p:sp>
    </p:spTree>
    <p:extLst>
      <p:ext uri="{BB962C8B-B14F-4D97-AF65-F5344CB8AC3E}">
        <p14:creationId xmlns:p14="http://schemas.microsoft.com/office/powerpoint/2010/main" val="1839072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8E7DA3-5447-4BDA-B2C6-74E7C4117170}" type="datetimeFigureOut">
              <a:rPr lang="en-US" smtClean="0"/>
              <a:t>8/15/2018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5E105-BD01-4252-8244-D14CBE701964}" type="slidenum">
              <a:rPr lang="en-US" smtClean="0"/>
              <a:t>‹#›</a:t>
            </a:fld>
            <a:endParaRPr lang="en-US"/>
          </a:p>
        </p:txBody>
      </p:sp>
    </p:spTree>
    <p:extLst>
      <p:ext uri="{BB962C8B-B14F-4D97-AF65-F5344CB8AC3E}">
        <p14:creationId xmlns:p14="http://schemas.microsoft.com/office/powerpoint/2010/main" val="422660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8E7DA3-5447-4BDA-B2C6-74E7C4117170}" type="datetimeFigureOut">
              <a:rPr lang="en-US" smtClean="0"/>
              <a:t>8/15/2018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15E105-BD01-4252-8244-D14CBE701964}" type="slidenum">
              <a:rPr lang="en-US" smtClean="0"/>
              <a:t>‹#›</a:t>
            </a:fld>
            <a:endParaRPr lang="en-US"/>
          </a:p>
        </p:txBody>
      </p:sp>
    </p:spTree>
    <p:extLst>
      <p:ext uri="{BB962C8B-B14F-4D97-AF65-F5344CB8AC3E}">
        <p14:creationId xmlns:p14="http://schemas.microsoft.com/office/powerpoint/2010/main" val="106216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8E7DA3-5447-4BDA-B2C6-74E7C4117170}" type="datetimeFigureOut">
              <a:rPr lang="en-US" smtClean="0"/>
              <a:t>8/15/2018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15E105-BD01-4252-8244-D14CBE701964}" type="slidenum">
              <a:rPr lang="en-US" smtClean="0"/>
              <a:t>‹#›</a:t>
            </a:fld>
            <a:endParaRPr lang="en-US"/>
          </a:p>
        </p:txBody>
      </p:sp>
    </p:spTree>
    <p:extLst>
      <p:ext uri="{BB962C8B-B14F-4D97-AF65-F5344CB8AC3E}">
        <p14:creationId xmlns:p14="http://schemas.microsoft.com/office/powerpoint/2010/main" val="2516502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E7DA3-5447-4BDA-B2C6-74E7C4117170}" type="datetimeFigureOut">
              <a:rPr lang="en-US" smtClean="0"/>
              <a:t>8/15/2018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15E105-BD01-4252-8244-D14CBE701964}" type="slidenum">
              <a:rPr lang="en-US" smtClean="0"/>
              <a:t>‹#›</a:t>
            </a:fld>
            <a:endParaRPr lang="en-US"/>
          </a:p>
        </p:txBody>
      </p:sp>
    </p:spTree>
    <p:extLst>
      <p:ext uri="{BB962C8B-B14F-4D97-AF65-F5344CB8AC3E}">
        <p14:creationId xmlns:p14="http://schemas.microsoft.com/office/powerpoint/2010/main" val="1787981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8E7DA3-5447-4BDA-B2C6-74E7C4117170}" type="datetimeFigureOut">
              <a:rPr lang="en-US" smtClean="0"/>
              <a:t>8/15/2018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5E105-BD01-4252-8244-D14CBE701964}" type="slidenum">
              <a:rPr lang="en-US" smtClean="0"/>
              <a:t>‹#›</a:t>
            </a:fld>
            <a:endParaRPr lang="en-US"/>
          </a:p>
        </p:txBody>
      </p:sp>
    </p:spTree>
    <p:extLst>
      <p:ext uri="{BB962C8B-B14F-4D97-AF65-F5344CB8AC3E}">
        <p14:creationId xmlns:p14="http://schemas.microsoft.com/office/powerpoint/2010/main" val="1561004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E7DA3-5447-4BDA-B2C6-74E7C4117170}" type="datetimeFigureOut">
              <a:rPr lang="en-US" smtClean="0"/>
              <a:t>8/15/2018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15E105-BD01-4252-8244-D14CBE701964}" type="slidenum">
              <a:rPr lang="en-US" smtClean="0"/>
              <a:t>‹#›</a:t>
            </a:fld>
            <a:endParaRPr lang="en-US"/>
          </a:p>
        </p:txBody>
      </p:sp>
    </p:spTree>
    <p:extLst>
      <p:ext uri="{BB962C8B-B14F-4D97-AF65-F5344CB8AC3E}">
        <p14:creationId xmlns:p14="http://schemas.microsoft.com/office/powerpoint/2010/main" val="2921417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898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8"/>
            <a:ext cx="8955993" cy="4621904"/>
          </a:xfrm>
        </p:spPr>
        <p:txBody>
          <a:bodyPr>
            <a:normAutofit lnSpcReduction="10000"/>
          </a:bodyPr>
          <a:lstStyle/>
          <a:p>
            <a:r>
              <a:rPr lang="en-US" dirty="0"/>
              <a:t>A Divine explanation of God’s eternal purpose…</a:t>
            </a:r>
          </a:p>
          <a:p>
            <a:pPr lvl="1"/>
            <a:r>
              <a:rPr lang="en-US" dirty="0"/>
              <a:t>3:3 how that by revelation He made known to me the </a:t>
            </a:r>
            <a:r>
              <a:rPr lang="en-US" u="sng" dirty="0"/>
              <a:t>mystery</a:t>
            </a:r>
            <a:r>
              <a:rPr lang="en-US" dirty="0"/>
              <a:t>…</a:t>
            </a:r>
          </a:p>
          <a:p>
            <a:pPr lvl="1"/>
            <a:r>
              <a:rPr lang="en-US" dirty="0"/>
              <a:t>3:4 when you read, you may understand my knowledge in the </a:t>
            </a:r>
            <a:r>
              <a:rPr lang="en-US" u="sng" dirty="0"/>
              <a:t>mystery</a:t>
            </a:r>
            <a:r>
              <a:rPr lang="en-US" dirty="0"/>
              <a:t> of Christ),</a:t>
            </a:r>
          </a:p>
          <a:p>
            <a:pPr lvl="1"/>
            <a:r>
              <a:rPr lang="en-US" dirty="0"/>
              <a:t>3:6 that the Gentiles should be fellow heirs, of the same body, and partakers of His </a:t>
            </a:r>
            <a:r>
              <a:rPr lang="en-US" u="sng" dirty="0"/>
              <a:t>promise</a:t>
            </a:r>
            <a:r>
              <a:rPr lang="en-US" dirty="0"/>
              <a:t> in Christ through the gospel,</a:t>
            </a:r>
          </a:p>
          <a:p>
            <a:pPr lvl="1"/>
            <a:r>
              <a:rPr lang="en-US" dirty="0"/>
              <a:t>3:9 and to make all see what is the fellowship of the </a:t>
            </a:r>
            <a:r>
              <a:rPr lang="en-US" u="sng" dirty="0"/>
              <a:t>mystery</a:t>
            </a:r>
            <a:r>
              <a:rPr lang="en-US" dirty="0"/>
              <a:t>, which from the </a:t>
            </a:r>
            <a:r>
              <a:rPr lang="en-US" u="sng" dirty="0"/>
              <a:t>beginning</a:t>
            </a:r>
            <a:r>
              <a:rPr lang="en-US" dirty="0"/>
              <a:t> of the ages has been hidden in God who created all things through Jesus Christ;</a:t>
            </a:r>
          </a:p>
          <a:p>
            <a:pPr lvl="1"/>
            <a:r>
              <a:rPr lang="en-US" dirty="0"/>
              <a:t>3:11 according to the </a:t>
            </a:r>
            <a:r>
              <a:rPr lang="en-US" u="sng" dirty="0"/>
              <a:t>eternal purpose</a:t>
            </a:r>
            <a:r>
              <a:rPr lang="en-US" dirty="0"/>
              <a:t> which He accomplished in Christ Jesus our Lord,</a:t>
            </a:r>
          </a:p>
          <a:p>
            <a:pPr lvl="1"/>
            <a:r>
              <a:rPr lang="en-US" dirty="0"/>
              <a:t>5:17 Therefore do not be unwise, but understand what the </a:t>
            </a:r>
            <a:r>
              <a:rPr lang="en-US" u="sng" dirty="0"/>
              <a:t>will</a:t>
            </a:r>
            <a:r>
              <a:rPr lang="en-US" dirty="0"/>
              <a:t> of the Lord is.</a:t>
            </a:r>
          </a:p>
        </p:txBody>
      </p:sp>
    </p:spTree>
    <p:extLst>
      <p:ext uri="{BB962C8B-B14F-4D97-AF65-F5344CB8AC3E}">
        <p14:creationId xmlns:p14="http://schemas.microsoft.com/office/powerpoint/2010/main" val="10100983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225753"/>
          </a:xfrm>
        </p:spPr>
        <p:txBody>
          <a:bodyPr>
            <a:normAutofit lnSpcReduction="10000"/>
          </a:bodyPr>
          <a:lstStyle/>
          <a:p>
            <a:r>
              <a:rPr lang="en-US" dirty="0"/>
              <a:t>A Divine explanation of God’s eternal purpose…</a:t>
            </a:r>
          </a:p>
          <a:p>
            <a:r>
              <a:rPr lang="en-US" dirty="0"/>
              <a:t>To redeem all mankind…</a:t>
            </a:r>
          </a:p>
          <a:p>
            <a:pPr lvl="1"/>
            <a:r>
              <a:rPr lang="en-US" dirty="0"/>
              <a:t>1:5 having predestined us to </a:t>
            </a:r>
            <a:r>
              <a:rPr lang="en-US" u="sng" dirty="0"/>
              <a:t>adoption as sons by Jesus Christ to Himself</a:t>
            </a:r>
            <a:r>
              <a:rPr lang="en-US" dirty="0"/>
              <a:t>, according to the good pleasure of His will,</a:t>
            </a:r>
          </a:p>
          <a:p>
            <a:pPr lvl="1"/>
            <a:r>
              <a:rPr lang="en-US" dirty="0"/>
              <a:t>1:6 to the praise of the glory of His </a:t>
            </a:r>
            <a:r>
              <a:rPr lang="en-US" u="sng" dirty="0"/>
              <a:t>grace</a:t>
            </a:r>
            <a:r>
              <a:rPr lang="en-US" dirty="0"/>
              <a:t>, by which </a:t>
            </a:r>
            <a:r>
              <a:rPr lang="en-US" u="sng" dirty="0"/>
              <a:t>He has made us accepted</a:t>
            </a:r>
            <a:r>
              <a:rPr lang="en-US" dirty="0"/>
              <a:t> in the Beloved.</a:t>
            </a:r>
          </a:p>
          <a:p>
            <a:pPr lvl="1"/>
            <a:r>
              <a:rPr lang="en-US" dirty="0"/>
              <a:t>1:7 In Him we have </a:t>
            </a:r>
            <a:r>
              <a:rPr lang="en-US" u="sng" dirty="0"/>
              <a:t>redemption through His blood</a:t>
            </a:r>
            <a:r>
              <a:rPr lang="en-US" dirty="0"/>
              <a:t>, the </a:t>
            </a:r>
            <a:r>
              <a:rPr lang="en-US" u="sng" dirty="0"/>
              <a:t>forgiveness of sins</a:t>
            </a:r>
            <a:r>
              <a:rPr lang="en-US" dirty="0"/>
              <a:t>, according to the </a:t>
            </a:r>
            <a:r>
              <a:rPr lang="en-US" u="sng" dirty="0"/>
              <a:t>riches of His grace</a:t>
            </a:r>
            <a:endParaRPr lang="en-US" dirty="0"/>
          </a:p>
          <a:p>
            <a:pPr lvl="1"/>
            <a:r>
              <a:rPr lang="en-US" dirty="0"/>
              <a:t>1:11 In Him also we have obtained an </a:t>
            </a:r>
            <a:r>
              <a:rPr lang="en-US" u="sng" dirty="0"/>
              <a:t>inheritance</a:t>
            </a:r>
            <a:r>
              <a:rPr lang="en-US" dirty="0"/>
              <a:t>, being predestined according to the purpose of Him who works all things according to the counsel of His will,</a:t>
            </a:r>
          </a:p>
          <a:p>
            <a:pPr lvl="1"/>
            <a:r>
              <a:rPr lang="en-US" dirty="0"/>
              <a:t>1:13 In Him you also trusted, after you heard the word of truth, </a:t>
            </a:r>
            <a:r>
              <a:rPr lang="en-US" u="sng" dirty="0"/>
              <a:t>the gospel of your salvation</a:t>
            </a:r>
            <a:r>
              <a:rPr lang="en-US" dirty="0"/>
              <a:t>…</a:t>
            </a:r>
          </a:p>
          <a:p>
            <a:pPr lvl="1"/>
            <a:r>
              <a:rPr lang="en-US" dirty="0"/>
              <a:t>1:14 who is the guarantee of our </a:t>
            </a:r>
            <a:r>
              <a:rPr lang="en-US" u="sng" dirty="0"/>
              <a:t>inheritance</a:t>
            </a:r>
            <a:r>
              <a:rPr lang="en-US" dirty="0"/>
              <a:t> until the </a:t>
            </a:r>
            <a:r>
              <a:rPr lang="en-US" u="sng" dirty="0"/>
              <a:t>redemption</a:t>
            </a:r>
            <a:r>
              <a:rPr lang="en-US" dirty="0"/>
              <a:t> of the purchased possession…</a:t>
            </a:r>
          </a:p>
        </p:txBody>
      </p:sp>
    </p:spTree>
    <p:extLst>
      <p:ext uri="{BB962C8B-B14F-4D97-AF65-F5344CB8AC3E}">
        <p14:creationId xmlns:p14="http://schemas.microsoft.com/office/powerpoint/2010/main" val="863115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225753"/>
          </a:xfrm>
        </p:spPr>
        <p:txBody>
          <a:bodyPr>
            <a:normAutofit lnSpcReduction="10000"/>
          </a:bodyPr>
          <a:lstStyle/>
          <a:p>
            <a:r>
              <a:rPr lang="en-US" dirty="0"/>
              <a:t>A Divine explanation of God’s eternal purpose…</a:t>
            </a:r>
          </a:p>
          <a:p>
            <a:r>
              <a:rPr lang="en-US" dirty="0"/>
              <a:t>To redeem all mankind…</a:t>
            </a:r>
          </a:p>
          <a:p>
            <a:pPr lvl="1"/>
            <a:r>
              <a:rPr lang="en-US" dirty="0"/>
              <a:t>1:18 the eyes of your understanding being enlightened; that you may know what is the </a:t>
            </a:r>
            <a:r>
              <a:rPr lang="en-US" u="sng" dirty="0"/>
              <a:t>hope</a:t>
            </a:r>
            <a:r>
              <a:rPr lang="en-US" dirty="0"/>
              <a:t> of His calling, what are the riches of the glory of His </a:t>
            </a:r>
            <a:r>
              <a:rPr lang="en-US" u="sng" dirty="0"/>
              <a:t>inheritance</a:t>
            </a:r>
            <a:r>
              <a:rPr lang="en-US" dirty="0"/>
              <a:t> in the saints,</a:t>
            </a:r>
          </a:p>
          <a:p>
            <a:pPr lvl="1"/>
            <a:r>
              <a:rPr lang="en-US" dirty="0"/>
              <a:t>2:1 And </a:t>
            </a:r>
            <a:r>
              <a:rPr lang="en-US" u="sng" dirty="0"/>
              <a:t>you He made alive</a:t>
            </a:r>
            <a:r>
              <a:rPr lang="en-US" dirty="0"/>
              <a:t>, </a:t>
            </a:r>
            <a:r>
              <a:rPr lang="en-US" u="sng" dirty="0"/>
              <a:t>who were dead in trespasses and sins</a:t>
            </a:r>
            <a:r>
              <a:rPr lang="en-US" dirty="0"/>
              <a:t>,</a:t>
            </a:r>
          </a:p>
          <a:p>
            <a:pPr lvl="1"/>
            <a:r>
              <a:rPr lang="en-US" dirty="0"/>
              <a:t>2:4 But God, who is </a:t>
            </a:r>
            <a:r>
              <a:rPr lang="en-US" u="sng" dirty="0"/>
              <a:t>rich in mercy</a:t>
            </a:r>
            <a:r>
              <a:rPr lang="en-US" dirty="0"/>
              <a:t>, </a:t>
            </a:r>
            <a:r>
              <a:rPr lang="en-US" u="sng" dirty="0"/>
              <a:t>because of His great love with which He loved us</a:t>
            </a:r>
            <a:r>
              <a:rPr lang="en-US" dirty="0"/>
              <a:t>,</a:t>
            </a:r>
          </a:p>
          <a:p>
            <a:pPr lvl="1"/>
            <a:r>
              <a:rPr lang="en-US" dirty="0"/>
              <a:t>2:5 even when </a:t>
            </a:r>
            <a:r>
              <a:rPr lang="en-US" u="sng" dirty="0"/>
              <a:t>we were dead in trespasses</a:t>
            </a:r>
            <a:r>
              <a:rPr lang="en-US" dirty="0"/>
              <a:t>, </a:t>
            </a:r>
            <a:r>
              <a:rPr lang="en-US" u="sng" dirty="0"/>
              <a:t>made us alive together with Christ</a:t>
            </a:r>
            <a:r>
              <a:rPr lang="en-US" dirty="0"/>
              <a:t> (</a:t>
            </a:r>
            <a:r>
              <a:rPr lang="en-US" u="sng" dirty="0"/>
              <a:t>by grace you have been saved</a:t>
            </a:r>
            <a:r>
              <a:rPr lang="en-US" dirty="0"/>
              <a:t>),</a:t>
            </a:r>
          </a:p>
          <a:p>
            <a:pPr lvl="1"/>
            <a:r>
              <a:rPr lang="en-US" dirty="0"/>
              <a:t>2:6 and raised us up together, and </a:t>
            </a:r>
            <a:r>
              <a:rPr lang="en-US" u="sng" dirty="0"/>
              <a:t>made us sit together in the heavenly places</a:t>
            </a:r>
            <a:r>
              <a:rPr lang="en-US" dirty="0"/>
              <a:t> in Christ Jesus,</a:t>
            </a:r>
          </a:p>
          <a:p>
            <a:pPr lvl="1"/>
            <a:r>
              <a:rPr lang="en-US" dirty="0"/>
              <a:t>2:7 that in the ages to come He might show the exceeding </a:t>
            </a:r>
            <a:r>
              <a:rPr lang="en-US" u="sng" dirty="0"/>
              <a:t>riches of His grace</a:t>
            </a:r>
            <a:r>
              <a:rPr lang="en-US" dirty="0"/>
              <a:t> in His kindness toward us in Christ Jesus.</a:t>
            </a:r>
          </a:p>
          <a:p>
            <a:pPr lvl="1"/>
            <a:endParaRPr lang="en-US" dirty="0"/>
          </a:p>
        </p:txBody>
      </p:sp>
    </p:spTree>
    <p:extLst>
      <p:ext uri="{BB962C8B-B14F-4D97-AF65-F5344CB8AC3E}">
        <p14:creationId xmlns:p14="http://schemas.microsoft.com/office/powerpoint/2010/main" val="27366882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fade">
                                      <p:cBhvr>
                                        <p:cTn id="16" dur="500"/>
                                        <p:tgtEl>
                                          <p:spTgt spid="2">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225753"/>
          </a:xfrm>
        </p:spPr>
        <p:txBody>
          <a:bodyPr>
            <a:normAutofit lnSpcReduction="10000"/>
          </a:bodyPr>
          <a:lstStyle/>
          <a:p>
            <a:r>
              <a:rPr lang="en-US" dirty="0"/>
              <a:t>A Divine explanation of God’s eternal purpose…</a:t>
            </a:r>
          </a:p>
          <a:p>
            <a:r>
              <a:rPr lang="en-US" dirty="0"/>
              <a:t>To redeem all mankind…</a:t>
            </a:r>
          </a:p>
          <a:p>
            <a:pPr lvl="1"/>
            <a:r>
              <a:rPr lang="en-US" dirty="0"/>
              <a:t>2:8 </a:t>
            </a:r>
            <a:r>
              <a:rPr lang="en-US" u="sng" dirty="0"/>
              <a:t>For by grace you have been saved</a:t>
            </a:r>
            <a:r>
              <a:rPr lang="en-US" dirty="0"/>
              <a:t> through faith, and that not of yourselves; it is </a:t>
            </a:r>
            <a:r>
              <a:rPr lang="en-US" u="sng" dirty="0"/>
              <a:t>the gift of God</a:t>
            </a:r>
            <a:r>
              <a:rPr lang="en-US" dirty="0"/>
              <a:t>,</a:t>
            </a:r>
          </a:p>
          <a:p>
            <a:pPr lvl="1"/>
            <a:r>
              <a:rPr lang="en-US" dirty="0"/>
              <a:t>2:13 But now in Christ Jesus you who </a:t>
            </a:r>
            <a:r>
              <a:rPr lang="en-US" u="sng" dirty="0"/>
              <a:t>once were far off</a:t>
            </a:r>
            <a:r>
              <a:rPr lang="en-US" dirty="0"/>
              <a:t> have been </a:t>
            </a:r>
            <a:r>
              <a:rPr lang="en-US" u="sng" dirty="0"/>
              <a:t>brought near by the blood of Christ</a:t>
            </a:r>
            <a:r>
              <a:rPr lang="en-US" dirty="0"/>
              <a:t>.</a:t>
            </a:r>
          </a:p>
          <a:p>
            <a:pPr lvl="1"/>
            <a:r>
              <a:rPr lang="en-US" dirty="0"/>
              <a:t>2:16 and that He might reconcile them both to God in one body through </a:t>
            </a:r>
            <a:r>
              <a:rPr lang="en-US" u="sng" dirty="0"/>
              <a:t>the cross</a:t>
            </a:r>
            <a:r>
              <a:rPr lang="en-US" dirty="0"/>
              <a:t>, thereby putting to death the enmity.</a:t>
            </a:r>
          </a:p>
          <a:p>
            <a:pPr lvl="1"/>
            <a:r>
              <a:rPr lang="en-US" dirty="0"/>
              <a:t>4:32 …just as </a:t>
            </a:r>
            <a:r>
              <a:rPr lang="en-US" u="sng" dirty="0"/>
              <a:t>God in Christ forgave you</a:t>
            </a:r>
            <a:r>
              <a:rPr lang="en-US" dirty="0"/>
              <a:t>.</a:t>
            </a:r>
          </a:p>
          <a:p>
            <a:pPr lvl="1"/>
            <a:r>
              <a:rPr lang="en-US" dirty="0"/>
              <a:t>5:2 And walk in love, as </a:t>
            </a:r>
            <a:r>
              <a:rPr lang="en-US" u="sng" dirty="0"/>
              <a:t>Christ also has loved us and given Himself for us, an offering and a sacrifice to God</a:t>
            </a:r>
            <a:r>
              <a:rPr lang="en-US" dirty="0"/>
              <a:t> for a sweet-smelling aroma.</a:t>
            </a:r>
          </a:p>
          <a:p>
            <a:pPr lvl="1"/>
            <a:r>
              <a:rPr lang="en-US" dirty="0"/>
              <a:t>5:25 Husbands, love your wives, just as </a:t>
            </a:r>
            <a:r>
              <a:rPr lang="en-US" u="sng" dirty="0"/>
              <a:t>Christ also loved the church and gave Himself for her</a:t>
            </a:r>
            <a:r>
              <a:rPr lang="en-US" dirty="0"/>
              <a:t>,</a:t>
            </a:r>
          </a:p>
          <a:p>
            <a:pPr lvl="1"/>
            <a:r>
              <a:rPr lang="en-US" dirty="0"/>
              <a:t>5:27 </a:t>
            </a:r>
            <a:r>
              <a:rPr lang="en-US" u="sng" dirty="0"/>
              <a:t>that He might present her to Himself a glorious church</a:t>
            </a:r>
            <a:r>
              <a:rPr lang="en-US" dirty="0"/>
              <a:t>…</a:t>
            </a:r>
          </a:p>
          <a:p>
            <a:pPr lvl="1"/>
            <a:endParaRPr lang="en-US" dirty="0"/>
          </a:p>
          <a:p>
            <a:pPr lvl="1"/>
            <a:endParaRPr lang="en-US" dirty="0"/>
          </a:p>
        </p:txBody>
      </p:sp>
    </p:spTree>
    <p:extLst>
      <p:ext uri="{BB962C8B-B14F-4D97-AF65-F5344CB8AC3E}">
        <p14:creationId xmlns:p14="http://schemas.microsoft.com/office/powerpoint/2010/main" val="1207241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fade">
                                      <p:cBhvr>
                                        <p:cTn id="16" dur="500"/>
                                        <p:tgtEl>
                                          <p:spTgt spid="2">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225753"/>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pPr lvl="1"/>
            <a:r>
              <a:rPr lang="en-US" dirty="0"/>
              <a:t>1:10 that in the dispensation of the fullness of the times </a:t>
            </a:r>
            <a:r>
              <a:rPr lang="en-US" u="sng" dirty="0"/>
              <a:t>He might gather together in one all things in Christ</a:t>
            </a:r>
            <a:r>
              <a:rPr lang="en-US" dirty="0"/>
              <a:t>, both which are in heaven and which are on earth--in Him.</a:t>
            </a:r>
          </a:p>
          <a:p>
            <a:pPr lvl="1"/>
            <a:r>
              <a:rPr lang="en-US" dirty="0"/>
              <a:t>2:14 For He Himself is our peace, who has </a:t>
            </a:r>
            <a:r>
              <a:rPr lang="en-US" u="sng" dirty="0"/>
              <a:t>made both one</a:t>
            </a:r>
            <a:r>
              <a:rPr lang="en-US" dirty="0"/>
              <a:t>, and has </a:t>
            </a:r>
            <a:r>
              <a:rPr lang="en-US" u="sng" dirty="0"/>
              <a:t>broken down the middle wall of separation</a:t>
            </a:r>
            <a:r>
              <a:rPr lang="en-US" dirty="0"/>
              <a:t>,</a:t>
            </a:r>
          </a:p>
          <a:p>
            <a:pPr lvl="1"/>
            <a:r>
              <a:rPr lang="en-US" dirty="0"/>
              <a:t>2:15 having abolished in His flesh the enmity, that is, the law of commandments contained in ordinances, so as to </a:t>
            </a:r>
            <a:r>
              <a:rPr lang="en-US" u="sng" dirty="0"/>
              <a:t>create in Himself one new man from the two</a:t>
            </a:r>
            <a:r>
              <a:rPr lang="en-US" dirty="0"/>
              <a:t>, thus making peace,</a:t>
            </a:r>
          </a:p>
          <a:p>
            <a:pPr lvl="1"/>
            <a:r>
              <a:rPr lang="en-US" dirty="0"/>
              <a:t>2:16 and that </a:t>
            </a:r>
            <a:r>
              <a:rPr lang="en-US" u="sng" dirty="0"/>
              <a:t>He might reconcile them both to God in one body through the cross</a:t>
            </a:r>
            <a:r>
              <a:rPr lang="en-US" dirty="0"/>
              <a:t>, thereby putting to death the enmity.</a:t>
            </a:r>
          </a:p>
          <a:p>
            <a:pPr lvl="1"/>
            <a:r>
              <a:rPr lang="en-US" dirty="0"/>
              <a:t>2:18 For through Him </a:t>
            </a:r>
            <a:r>
              <a:rPr lang="en-US" u="sng" dirty="0"/>
              <a:t>we both have access</a:t>
            </a:r>
            <a:r>
              <a:rPr lang="en-US" dirty="0"/>
              <a:t> by one Spirit to the Father.</a:t>
            </a:r>
          </a:p>
        </p:txBody>
      </p:sp>
    </p:spTree>
    <p:extLst>
      <p:ext uri="{BB962C8B-B14F-4D97-AF65-F5344CB8AC3E}">
        <p14:creationId xmlns:p14="http://schemas.microsoft.com/office/powerpoint/2010/main" val="3078168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fade">
                                      <p:cBhvr>
                                        <p:cTn id="2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225753"/>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pPr lvl="1"/>
            <a:r>
              <a:rPr lang="en-US" dirty="0"/>
              <a:t>2:21 in whom the whole building, </a:t>
            </a:r>
            <a:r>
              <a:rPr lang="en-US" u="sng" dirty="0"/>
              <a:t>being joined together</a:t>
            </a:r>
            <a:r>
              <a:rPr lang="en-US" dirty="0"/>
              <a:t>, grows into a holy temple in the Lord,</a:t>
            </a:r>
          </a:p>
          <a:p>
            <a:pPr lvl="1"/>
            <a:r>
              <a:rPr lang="en-US" dirty="0"/>
              <a:t>2:22 in whom you also are being </a:t>
            </a:r>
            <a:r>
              <a:rPr lang="en-US" u="sng" dirty="0"/>
              <a:t>built together</a:t>
            </a:r>
            <a:r>
              <a:rPr lang="en-US" dirty="0"/>
              <a:t> for a dwelling place of God in the Spirit.</a:t>
            </a:r>
          </a:p>
          <a:p>
            <a:pPr lvl="1"/>
            <a:r>
              <a:rPr lang="en-US" dirty="0"/>
              <a:t>4:3 endeavoring to keep </a:t>
            </a:r>
            <a:r>
              <a:rPr lang="en-US" u="sng" dirty="0"/>
              <a:t>the unity of the Spirit</a:t>
            </a:r>
            <a:r>
              <a:rPr lang="en-US" dirty="0"/>
              <a:t> in the bond of peace.</a:t>
            </a:r>
          </a:p>
          <a:p>
            <a:pPr lvl="1"/>
            <a:r>
              <a:rPr lang="en-US" dirty="0"/>
              <a:t>4:4 There is </a:t>
            </a:r>
            <a:r>
              <a:rPr lang="en-US" u="sng" dirty="0"/>
              <a:t>one</a:t>
            </a:r>
            <a:r>
              <a:rPr lang="en-US" dirty="0"/>
              <a:t> body and </a:t>
            </a:r>
            <a:r>
              <a:rPr lang="en-US" u="sng" dirty="0"/>
              <a:t>one</a:t>
            </a:r>
            <a:r>
              <a:rPr lang="en-US" dirty="0"/>
              <a:t> Spirit, just as you were called in </a:t>
            </a:r>
            <a:r>
              <a:rPr lang="en-US" u="sng" dirty="0"/>
              <a:t>one</a:t>
            </a:r>
            <a:r>
              <a:rPr lang="en-US" dirty="0"/>
              <a:t> hope of your calling;</a:t>
            </a:r>
          </a:p>
          <a:p>
            <a:pPr lvl="1"/>
            <a:r>
              <a:rPr lang="en-US" dirty="0"/>
              <a:t>4:5 </a:t>
            </a:r>
            <a:r>
              <a:rPr lang="en-US" u="sng" dirty="0"/>
              <a:t>one</a:t>
            </a:r>
            <a:r>
              <a:rPr lang="en-US" dirty="0"/>
              <a:t> Lord, </a:t>
            </a:r>
            <a:r>
              <a:rPr lang="en-US" u="sng" dirty="0"/>
              <a:t>one</a:t>
            </a:r>
            <a:r>
              <a:rPr lang="en-US" dirty="0"/>
              <a:t> faith, </a:t>
            </a:r>
            <a:r>
              <a:rPr lang="en-US" u="sng" dirty="0"/>
              <a:t>one</a:t>
            </a:r>
            <a:r>
              <a:rPr lang="en-US" dirty="0"/>
              <a:t> baptism;</a:t>
            </a:r>
          </a:p>
          <a:p>
            <a:pPr lvl="1"/>
            <a:r>
              <a:rPr lang="en-US" dirty="0"/>
              <a:t>4:6 </a:t>
            </a:r>
            <a:r>
              <a:rPr lang="en-US" u="sng" dirty="0"/>
              <a:t>one</a:t>
            </a:r>
            <a:r>
              <a:rPr lang="en-US" dirty="0"/>
              <a:t> God and Father of all, who is above all, and through all, and in you all.</a:t>
            </a:r>
          </a:p>
        </p:txBody>
      </p:sp>
    </p:spTree>
    <p:extLst>
      <p:ext uri="{BB962C8B-B14F-4D97-AF65-F5344CB8AC3E}">
        <p14:creationId xmlns:p14="http://schemas.microsoft.com/office/powerpoint/2010/main" val="3442457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500"/>
                                        <p:tgtEl>
                                          <p:spTgt spid="2">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500"/>
                                        <p:tgtEl>
                                          <p:spTgt spid="2">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fade">
                                      <p:cBhvr>
                                        <p:cTn id="19" dur="500"/>
                                        <p:tgtEl>
                                          <p:spTgt spid="2">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8"/>
            <a:ext cx="8955993" cy="4207836"/>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pPr lvl="1"/>
            <a:r>
              <a:rPr lang="en-US" dirty="0"/>
              <a:t>4:16 from whom the whole body, </a:t>
            </a:r>
            <a:r>
              <a:rPr lang="en-US" u="sng" dirty="0"/>
              <a:t>joined and knit together</a:t>
            </a:r>
            <a:r>
              <a:rPr lang="en-US" dirty="0"/>
              <a:t> by what every joint supplies, according to the effective working by which every part does its share, causes growth of the body for the edifying of itself in love.</a:t>
            </a:r>
          </a:p>
          <a:p>
            <a:pPr lvl="1"/>
            <a:r>
              <a:rPr lang="en-US" dirty="0"/>
              <a:t>4:25 Therefore, putting away lying, "Let each one of you speak truth with his neighbor," for we are </a:t>
            </a:r>
            <a:r>
              <a:rPr lang="en-US" u="sng" dirty="0"/>
              <a:t>members of one another</a:t>
            </a:r>
            <a:r>
              <a:rPr lang="en-US" dirty="0"/>
              <a:t>.</a:t>
            </a:r>
          </a:p>
          <a:p>
            <a:pPr lvl="1"/>
            <a:r>
              <a:rPr lang="en-US" dirty="0"/>
              <a:t>4:32 And be kind to </a:t>
            </a:r>
            <a:r>
              <a:rPr lang="en-US" u="sng" dirty="0"/>
              <a:t>one another</a:t>
            </a:r>
            <a:r>
              <a:rPr lang="en-US" dirty="0"/>
              <a:t>, tenderhearted, forgiving </a:t>
            </a:r>
            <a:r>
              <a:rPr lang="en-US" u="sng" dirty="0"/>
              <a:t>one another</a:t>
            </a:r>
            <a:r>
              <a:rPr lang="en-US" dirty="0"/>
              <a:t>, just as God in Christ forgave you.</a:t>
            </a:r>
          </a:p>
          <a:p>
            <a:pPr lvl="1"/>
            <a:endParaRPr lang="en-US" dirty="0"/>
          </a:p>
          <a:p>
            <a:pPr lvl="1"/>
            <a:endParaRPr lang="en-US" dirty="0"/>
          </a:p>
        </p:txBody>
      </p:sp>
    </p:spTree>
    <p:extLst>
      <p:ext uri="{BB962C8B-B14F-4D97-AF65-F5344CB8AC3E}">
        <p14:creationId xmlns:p14="http://schemas.microsoft.com/office/powerpoint/2010/main" val="8947966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225753"/>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pPr lvl="1"/>
            <a:r>
              <a:rPr lang="en-US" dirty="0"/>
              <a:t>1:1  Paul, an apostle of Jesus Christ by the will of God, To the </a:t>
            </a:r>
            <a:r>
              <a:rPr lang="en-US" u="sng" dirty="0"/>
              <a:t>saints</a:t>
            </a:r>
            <a:r>
              <a:rPr lang="en-US" dirty="0"/>
              <a:t> who are in Ephesus, and </a:t>
            </a:r>
            <a:r>
              <a:rPr lang="en-US" u="sng" dirty="0"/>
              <a:t>faithful</a:t>
            </a:r>
            <a:r>
              <a:rPr lang="en-US" dirty="0"/>
              <a:t> in Christ Jesus:</a:t>
            </a:r>
          </a:p>
          <a:p>
            <a:pPr lvl="1"/>
            <a:r>
              <a:rPr lang="en-US" dirty="0"/>
              <a:t>1:15  Therefore I also, after I heard of your faith in the Lord Jesus and your love for all the </a:t>
            </a:r>
            <a:r>
              <a:rPr lang="en-US" u="sng" dirty="0"/>
              <a:t>saints</a:t>
            </a:r>
            <a:r>
              <a:rPr lang="en-US" dirty="0"/>
              <a:t>,</a:t>
            </a:r>
          </a:p>
          <a:p>
            <a:pPr lvl="1"/>
            <a:r>
              <a:rPr lang="en-US" dirty="0"/>
              <a:t>1:18 that you may know what is the hope of His calling, what are the riches of the glory of His inheritance in the </a:t>
            </a:r>
            <a:r>
              <a:rPr lang="en-US" u="sng" dirty="0"/>
              <a:t>saints</a:t>
            </a:r>
            <a:r>
              <a:rPr lang="en-US" dirty="0"/>
              <a:t>,</a:t>
            </a:r>
          </a:p>
          <a:p>
            <a:pPr lvl="1"/>
            <a:r>
              <a:rPr lang="en-US" dirty="0"/>
              <a:t>1:22 And He put all things under His feet, and gave Him to be head over all things to the </a:t>
            </a:r>
            <a:r>
              <a:rPr lang="en-US" u="sng" dirty="0"/>
              <a:t>church</a:t>
            </a:r>
            <a:r>
              <a:rPr lang="en-US" dirty="0"/>
              <a:t>,</a:t>
            </a:r>
          </a:p>
          <a:p>
            <a:pPr lvl="1"/>
            <a:r>
              <a:rPr lang="en-US" dirty="0"/>
              <a:t>1:23 which is </a:t>
            </a:r>
            <a:r>
              <a:rPr lang="en-US" u="sng" dirty="0"/>
              <a:t>His body</a:t>
            </a:r>
            <a:r>
              <a:rPr lang="en-US" dirty="0"/>
              <a:t>, </a:t>
            </a:r>
            <a:r>
              <a:rPr lang="en-US" u="sng" dirty="0"/>
              <a:t>the fullness of Him</a:t>
            </a:r>
            <a:r>
              <a:rPr lang="en-US" dirty="0"/>
              <a:t> who fills all in all.</a:t>
            </a:r>
          </a:p>
        </p:txBody>
      </p:sp>
    </p:spTree>
    <p:extLst>
      <p:ext uri="{BB962C8B-B14F-4D97-AF65-F5344CB8AC3E}">
        <p14:creationId xmlns:p14="http://schemas.microsoft.com/office/powerpoint/2010/main" val="1530712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8"/>
            <a:ext cx="8955993" cy="4949708"/>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pPr lvl="1"/>
            <a:r>
              <a:rPr lang="en-US" dirty="0"/>
              <a:t>2:16 and that He might reconcile them both to God in </a:t>
            </a:r>
            <a:r>
              <a:rPr lang="en-US" u="sng" dirty="0"/>
              <a:t>one body</a:t>
            </a:r>
            <a:r>
              <a:rPr lang="en-US" dirty="0"/>
              <a:t> through the cross, thereby putting to death the enmity.</a:t>
            </a:r>
          </a:p>
          <a:p>
            <a:pPr lvl="1"/>
            <a:r>
              <a:rPr lang="en-US" dirty="0"/>
              <a:t>2:19 Now, therefore, you are no longer strangers and foreigners, but </a:t>
            </a:r>
            <a:r>
              <a:rPr lang="en-US" u="sng" dirty="0"/>
              <a:t>fellow citizens</a:t>
            </a:r>
            <a:r>
              <a:rPr lang="en-US" dirty="0"/>
              <a:t> </a:t>
            </a:r>
            <a:r>
              <a:rPr lang="en-US" u="sng" dirty="0"/>
              <a:t>with the saints</a:t>
            </a:r>
            <a:r>
              <a:rPr lang="en-US" dirty="0"/>
              <a:t> and </a:t>
            </a:r>
            <a:r>
              <a:rPr lang="en-US" u="sng" dirty="0"/>
              <a:t>members of the household of God</a:t>
            </a:r>
            <a:r>
              <a:rPr lang="en-US" dirty="0"/>
              <a:t>,</a:t>
            </a:r>
          </a:p>
          <a:p>
            <a:pPr lvl="1"/>
            <a:r>
              <a:rPr lang="en-US" dirty="0"/>
              <a:t>2:21 in whom </a:t>
            </a:r>
            <a:r>
              <a:rPr lang="en-US" u="sng" dirty="0"/>
              <a:t>the whole building</a:t>
            </a:r>
            <a:r>
              <a:rPr lang="en-US" dirty="0"/>
              <a:t>, being joined together, grows into </a:t>
            </a:r>
            <a:r>
              <a:rPr lang="en-US" u="sng" dirty="0"/>
              <a:t>a holy temple</a:t>
            </a:r>
            <a:r>
              <a:rPr lang="en-US" dirty="0"/>
              <a:t> in the Lord,</a:t>
            </a:r>
          </a:p>
          <a:p>
            <a:pPr lvl="1"/>
            <a:r>
              <a:rPr lang="en-US" dirty="0"/>
              <a:t>2:22 in whom you also are being </a:t>
            </a:r>
            <a:r>
              <a:rPr lang="en-US" u="sng" dirty="0"/>
              <a:t>built together for a dwelling place of God</a:t>
            </a:r>
            <a:r>
              <a:rPr lang="en-US" dirty="0"/>
              <a:t> in the Spirit.</a:t>
            </a:r>
          </a:p>
        </p:txBody>
      </p:sp>
    </p:spTree>
    <p:extLst>
      <p:ext uri="{BB962C8B-B14F-4D97-AF65-F5344CB8AC3E}">
        <p14:creationId xmlns:p14="http://schemas.microsoft.com/office/powerpoint/2010/main" val="275368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027345"/>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pPr lvl="1"/>
            <a:r>
              <a:rPr lang="en-US" dirty="0"/>
              <a:t>3:6 that the Gentiles should be </a:t>
            </a:r>
            <a:r>
              <a:rPr lang="en-US" u="sng" dirty="0"/>
              <a:t>fellow heirs</a:t>
            </a:r>
            <a:r>
              <a:rPr lang="en-US" dirty="0"/>
              <a:t>, of </a:t>
            </a:r>
            <a:r>
              <a:rPr lang="en-US" u="sng" dirty="0"/>
              <a:t>the same body</a:t>
            </a:r>
            <a:r>
              <a:rPr lang="en-US" dirty="0"/>
              <a:t>, and partakers of His promise in Christ through the gospel,</a:t>
            </a:r>
          </a:p>
          <a:p>
            <a:pPr lvl="1"/>
            <a:r>
              <a:rPr lang="en-US" dirty="0"/>
              <a:t>3:8 To me, who am less than the least of all the </a:t>
            </a:r>
            <a:r>
              <a:rPr lang="en-US" u="sng" dirty="0"/>
              <a:t>saints</a:t>
            </a:r>
            <a:r>
              <a:rPr lang="en-US" dirty="0"/>
              <a:t>, this grace was given…</a:t>
            </a:r>
          </a:p>
          <a:p>
            <a:pPr lvl="1"/>
            <a:r>
              <a:rPr lang="en-US" dirty="0"/>
              <a:t>3:10 to the intent that now the manifold wisdom of God might be made known by the </a:t>
            </a:r>
            <a:r>
              <a:rPr lang="en-US" u="sng" dirty="0"/>
              <a:t>church</a:t>
            </a:r>
            <a:r>
              <a:rPr lang="en-US" dirty="0"/>
              <a:t>…</a:t>
            </a:r>
          </a:p>
          <a:p>
            <a:pPr lvl="1"/>
            <a:r>
              <a:rPr lang="en-US" dirty="0"/>
              <a:t>3:15 from whom the whole </a:t>
            </a:r>
            <a:r>
              <a:rPr lang="en-US" u="sng" dirty="0"/>
              <a:t>family</a:t>
            </a:r>
            <a:r>
              <a:rPr lang="en-US" dirty="0"/>
              <a:t> in heaven and earth is named,</a:t>
            </a:r>
          </a:p>
          <a:p>
            <a:pPr lvl="1"/>
            <a:r>
              <a:rPr lang="en-US" dirty="0"/>
              <a:t>3:18 may be able to comprehend with all the </a:t>
            </a:r>
            <a:r>
              <a:rPr lang="en-US" u="sng" dirty="0"/>
              <a:t>saints</a:t>
            </a:r>
            <a:r>
              <a:rPr lang="en-US" dirty="0"/>
              <a:t> what is the width and length and depth and height--</a:t>
            </a:r>
          </a:p>
        </p:txBody>
      </p:sp>
    </p:spTree>
    <p:extLst>
      <p:ext uri="{BB962C8B-B14F-4D97-AF65-F5344CB8AC3E}">
        <p14:creationId xmlns:p14="http://schemas.microsoft.com/office/powerpoint/2010/main" val="36428486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500"/>
                                        <p:tgtEl>
                                          <p:spTgt spid="2">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EDFEB3-398C-408B-B27D-F58FDEAD5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08721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225753"/>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pPr lvl="1"/>
            <a:r>
              <a:rPr lang="en-US" dirty="0"/>
              <a:t>3:21 to Him be glory in the </a:t>
            </a:r>
            <a:r>
              <a:rPr lang="en-US" u="sng" dirty="0"/>
              <a:t>church</a:t>
            </a:r>
            <a:r>
              <a:rPr lang="en-US" dirty="0"/>
              <a:t> by Christ Jesus to all generations, forever and ever. Amen.</a:t>
            </a:r>
          </a:p>
          <a:p>
            <a:pPr lvl="1"/>
            <a:r>
              <a:rPr lang="en-US" dirty="0"/>
              <a:t>4:4 There is one </a:t>
            </a:r>
            <a:r>
              <a:rPr lang="en-US" u="sng" dirty="0"/>
              <a:t>body</a:t>
            </a:r>
            <a:r>
              <a:rPr lang="en-US" dirty="0"/>
              <a:t> and one Spirit, just as you were called in one hope of your calling;</a:t>
            </a:r>
          </a:p>
          <a:p>
            <a:pPr lvl="1"/>
            <a:r>
              <a:rPr lang="en-US" dirty="0"/>
              <a:t>4:12 for the equipping of the </a:t>
            </a:r>
            <a:r>
              <a:rPr lang="en-US" u="sng" dirty="0"/>
              <a:t>saints</a:t>
            </a:r>
            <a:r>
              <a:rPr lang="en-US" dirty="0"/>
              <a:t> for the work of ministry, for the edifying of </a:t>
            </a:r>
            <a:r>
              <a:rPr lang="en-US" u="sng" dirty="0"/>
              <a:t>the body of Christ</a:t>
            </a:r>
            <a:r>
              <a:rPr lang="en-US" dirty="0"/>
              <a:t>,</a:t>
            </a:r>
          </a:p>
          <a:p>
            <a:pPr lvl="1"/>
            <a:r>
              <a:rPr lang="en-US" dirty="0"/>
              <a:t>4:16 from whom </a:t>
            </a:r>
            <a:r>
              <a:rPr lang="en-US" u="sng" dirty="0"/>
              <a:t>the whole body</a:t>
            </a:r>
            <a:r>
              <a:rPr lang="en-US" dirty="0"/>
              <a:t>, joined and knit together by what every joint supplies, according to the effective working by which every part does its share, causes growth of </a:t>
            </a:r>
            <a:r>
              <a:rPr lang="en-US" u="sng" dirty="0"/>
              <a:t>the body</a:t>
            </a:r>
            <a:r>
              <a:rPr lang="en-US" dirty="0"/>
              <a:t> for the edifying of itself in love.</a:t>
            </a:r>
          </a:p>
          <a:p>
            <a:pPr lvl="1"/>
            <a:endParaRPr lang="en-US" dirty="0"/>
          </a:p>
        </p:txBody>
      </p:sp>
    </p:spTree>
    <p:extLst>
      <p:ext uri="{BB962C8B-B14F-4D97-AF65-F5344CB8AC3E}">
        <p14:creationId xmlns:p14="http://schemas.microsoft.com/office/powerpoint/2010/main" val="2319105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303391"/>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pPr lvl="1"/>
            <a:r>
              <a:rPr lang="en-US" dirty="0"/>
              <a:t>4:25 Therefore, putting away lying, "Let each one of you speak truth with his neighbor," for </a:t>
            </a:r>
            <a:r>
              <a:rPr lang="en-US" u="sng" dirty="0"/>
              <a:t>we are members of one another</a:t>
            </a:r>
            <a:r>
              <a:rPr lang="en-US" dirty="0"/>
              <a:t>.</a:t>
            </a:r>
          </a:p>
          <a:p>
            <a:pPr lvl="1"/>
            <a:r>
              <a:rPr lang="en-US" dirty="0"/>
              <a:t>5:3 But fornication and all uncleanness or covetousness, let it not even be named among you, as is fitting for </a:t>
            </a:r>
            <a:r>
              <a:rPr lang="en-US" u="sng" dirty="0"/>
              <a:t>saints</a:t>
            </a:r>
            <a:r>
              <a:rPr lang="en-US" dirty="0"/>
              <a:t>;</a:t>
            </a:r>
          </a:p>
          <a:p>
            <a:pPr lvl="1"/>
            <a:r>
              <a:rPr lang="en-US" dirty="0"/>
              <a:t>5:5 For this you know, that no fornicator, unclean person, nor covetous man, who is an idolater, has any inheritance in </a:t>
            </a:r>
            <a:r>
              <a:rPr lang="en-US" u="sng" dirty="0"/>
              <a:t>the kingdom of Christ and God</a:t>
            </a:r>
            <a:r>
              <a:rPr lang="en-US" dirty="0"/>
              <a:t>.</a:t>
            </a:r>
          </a:p>
          <a:p>
            <a:pPr lvl="1"/>
            <a:r>
              <a:rPr lang="en-US" dirty="0"/>
              <a:t>5:19 speaking to </a:t>
            </a:r>
            <a:r>
              <a:rPr lang="en-US" u="sng" dirty="0"/>
              <a:t>one another</a:t>
            </a:r>
            <a:r>
              <a:rPr lang="en-US" dirty="0"/>
              <a:t> in psalms and hymns and spiritual songs, singing and making melody in your heart to the Lord,</a:t>
            </a:r>
          </a:p>
          <a:p>
            <a:pPr lvl="1"/>
            <a:r>
              <a:rPr lang="en-US" dirty="0"/>
              <a:t>5:21 submitting to </a:t>
            </a:r>
            <a:r>
              <a:rPr lang="en-US" u="sng" dirty="0"/>
              <a:t>one another</a:t>
            </a:r>
            <a:r>
              <a:rPr lang="en-US" dirty="0"/>
              <a:t> in the fear of God.</a:t>
            </a:r>
          </a:p>
        </p:txBody>
      </p:sp>
    </p:spTree>
    <p:extLst>
      <p:ext uri="{BB962C8B-B14F-4D97-AF65-F5344CB8AC3E}">
        <p14:creationId xmlns:p14="http://schemas.microsoft.com/office/powerpoint/2010/main" val="1173612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500"/>
                                        <p:tgtEl>
                                          <p:spTgt spid="2">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8"/>
            <a:ext cx="8955993" cy="4535640"/>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pPr lvl="1"/>
            <a:r>
              <a:rPr lang="en-US" dirty="0"/>
              <a:t>5:23 For the husband is head of the wife, as also Christ is head of </a:t>
            </a:r>
            <a:r>
              <a:rPr lang="en-US" u="sng" dirty="0"/>
              <a:t>the church</a:t>
            </a:r>
            <a:r>
              <a:rPr lang="en-US" dirty="0"/>
              <a:t>; and He is the Savior of </a:t>
            </a:r>
            <a:r>
              <a:rPr lang="en-US" u="sng" dirty="0"/>
              <a:t>the body</a:t>
            </a:r>
            <a:r>
              <a:rPr lang="en-US" dirty="0"/>
              <a:t>.</a:t>
            </a:r>
          </a:p>
          <a:p>
            <a:pPr lvl="1"/>
            <a:r>
              <a:rPr lang="en-US" dirty="0"/>
              <a:t>5:24 Therefore, just as </a:t>
            </a:r>
            <a:r>
              <a:rPr lang="en-US" u="sng" dirty="0"/>
              <a:t>the church</a:t>
            </a:r>
            <a:r>
              <a:rPr lang="en-US" dirty="0"/>
              <a:t> is subject to Christ, so let the wives be to their own husbands in everything.</a:t>
            </a:r>
          </a:p>
          <a:p>
            <a:pPr lvl="1"/>
            <a:r>
              <a:rPr lang="en-US" dirty="0"/>
              <a:t>5:25 Husbands, love your wives, just as Christ also loved </a:t>
            </a:r>
            <a:r>
              <a:rPr lang="en-US" u="sng" dirty="0"/>
              <a:t>the church</a:t>
            </a:r>
            <a:r>
              <a:rPr lang="en-US" dirty="0"/>
              <a:t> and gave Himself for </a:t>
            </a:r>
            <a:r>
              <a:rPr lang="en-US" u="sng" dirty="0"/>
              <a:t>her</a:t>
            </a:r>
            <a:r>
              <a:rPr lang="en-US" dirty="0"/>
              <a:t>,</a:t>
            </a:r>
          </a:p>
          <a:p>
            <a:pPr lvl="1"/>
            <a:r>
              <a:rPr lang="en-US" dirty="0"/>
              <a:t>5:26 that He might sanctify and cleanse </a:t>
            </a:r>
            <a:r>
              <a:rPr lang="en-US" u="sng" dirty="0"/>
              <a:t>her</a:t>
            </a:r>
            <a:r>
              <a:rPr lang="en-US" dirty="0"/>
              <a:t> with the washing of water by the word,</a:t>
            </a:r>
          </a:p>
        </p:txBody>
      </p:sp>
    </p:spTree>
    <p:extLst>
      <p:ext uri="{BB962C8B-B14F-4D97-AF65-F5344CB8AC3E}">
        <p14:creationId xmlns:p14="http://schemas.microsoft.com/office/powerpoint/2010/main" val="2217601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303391"/>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pPr lvl="1"/>
            <a:r>
              <a:rPr lang="en-US" dirty="0"/>
              <a:t>5:27 that He might present </a:t>
            </a:r>
            <a:r>
              <a:rPr lang="en-US" u="sng" dirty="0"/>
              <a:t>her</a:t>
            </a:r>
            <a:r>
              <a:rPr lang="en-US" dirty="0"/>
              <a:t> to Himself </a:t>
            </a:r>
            <a:r>
              <a:rPr lang="en-US" u="sng" dirty="0"/>
              <a:t>a glorious church</a:t>
            </a:r>
            <a:r>
              <a:rPr lang="en-US" dirty="0"/>
              <a:t>, not having spot or wrinkle or any such thing, but that </a:t>
            </a:r>
            <a:r>
              <a:rPr lang="en-US" u="sng" dirty="0"/>
              <a:t>she</a:t>
            </a:r>
            <a:r>
              <a:rPr lang="en-US" dirty="0"/>
              <a:t> should be holy and without blemish.</a:t>
            </a:r>
          </a:p>
          <a:p>
            <a:pPr lvl="1"/>
            <a:r>
              <a:rPr lang="en-US" dirty="0"/>
              <a:t>5:29 …nourishes and cherishes it, just as the Lord does </a:t>
            </a:r>
            <a:r>
              <a:rPr lang="en-US" u="sng" dirty="0"/>
              <a:t>the church</a:t>
            </a:r>
            <a:r>
              <a:rPr lang="en-US" dirty="0"/>
              <a:t>.</a:t>
            </a:r>
          </a:p>
          <a:p>
            <a:pPr lvl="1"/>
            <a:r>
              <a:rPr lang="en-US" dirty="0"/>
              <a:t>5:30 For </a:t>
            </a:r>
            <a:r>
              <a:rPr lang="en-US" u="sng" dirty="0"/>
              <a:t>we are members of His body</a:t>
            </a:r>
            <a:r>
              <a:rPr lang="en-US" dirty="0"/>
              <a:t>…</a:t>
            </a:r>
          </a:p>
          <a:p>
            <a:pPr lvl="1"/>
            <a:r>
              <a:rPr lang="en-US" dirty="0"/>
              <a:t>5:32 …I speak concerning Christ and </a:t>
            </a:r>
            <a:r>
              <a:rPr lang="en-US" u="sng" dirty="0"/>
              <a:t>the church</a:t>
            </a:r>
            <a:r>
              <a:rPr lang="en-US" dirty="0"/>
              <a:t>.</a:t>
            </a:r>
          </a:p>
          <a:p>
            <a:pPr lvl="1"/>
            <a:r>
              <a:rPr lang="en-US" dirty="0"/>
              <a:t>6:10 Finally, </a:t>
            </a:r>
            <a:r>
              <a:rPr lang="en-US" u="sng" dirty="0"/>
              <a:t>my brethren</a:t>
            </a:r>
            <a:r>
              <a:rPr lang="en-US" dirty="0"/>
              <a:t>…</a:t>
            </a:r>
          </a:p>
          <a:p>
            <a:pPr lvl="1"/>
            <a:r>
              <a:rPr lang="en-US" dirty="0"/>
              <a:t>6:18 …with all perseverance and supplication for all the </a:t>
            </a:r>
            <a:r>
              <a:rPr lang="en-US" u="sng" dirty="0"/>
              <a:t>saints</a:t>
            </a:r>
            <a:r>
              <a:rPr lang="en-US" dirty="0"/>
              <a:t>—</a:t>
            </a:r>
          </a:p>
          <a:p>
            <a:pPr lvl="1"/>
            <a:r>
              <a:rPr lang="en-US" dirty="0"/>
              <a:t>6:23 Peace to the </a:t>
            </a:r>
            <a:r>
              <a:rPr lang="en-US" u="sng" dirty="0"/>
              <a:t>brethren</a:t>
            </a:r>
            <a:r>
              <a:rPr lang="en-US" dirty="0"/>
              <a:t>…</a:t>
            </a:r>
          </a:p>
        </p:txBody>
      </p:sp>
    </p:spTree>
    <p:extLst>
      <p:ext uri="{BB962C8B-B14F-4D97-AF65-F5344CB8AC3E}">
        <p14:creationId xmlns:p14="http://schemas.microsoft.com/office/powerpoint/2010/main" val="2824530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500"/>
                                        <p:tgtEl>
                                          <p:spTgt spid="2">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500"/>
                                        <p:tgtEl>
                                          <p:spTgt spid="2">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500"/>
                                        <p:tgtEl>
                                          <p:spTgt spid="2">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Effect transition="in" filter="fade">
                                      <p:cBhvr>
                                        <p:cTn id="25"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4941081"/>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r>
              <a:rPr lang="en-US" dirty="0"/>
              <a:t>In Christ…</a:t>
            </a:r>
          </a:p>
          <a:p>
            <a:pPr lvl="1"/>
            <a:r>
              <a:rPr lang="en-US" dirty="0"/>
              <a:t>1:1 Paul, an apostle of Jesus Christ by the will of God, To the saints who are in Ephesus, and faithful </a:t>
            </a:r>
            <a:r>
              <a:rPr lang="en-US" u="sng" dirty="0"/>
              <a:t>in Christ Jesus</a:t>
            </a:r>
            <a:r>
              <a:rPr lang="en-US" dirty="0"/>
              <a:t>:</a:t>
            </a:r>
          </a:p>
          <a:p>
            <a:pPr lvl="1"/>
            <a:r>
              <a:rPr lang="en-US" dirty="0"/>
              <a:t>1:3 Blessed be the God and Father of our Lord Jesus Christ, who has blessed us with every spiritual blessing in the heavenly places </a:t>
            </a:r>
            <a:r>
              <a:rPr lang="en-US" u="sng" dirty="0"/>
              <a:t>in Christ</a:t>
            </a:r>
            <a:r>
              <a:rPr lang="en-US" dirty="0"/>
              <a:t>,</a:t>
            </a:r>
          </a:p>
          <a:p>
            <a:pPr lvl="1"/>
            <a:r>
              <a:rPr lang="en-US" dirty="0"/>
              <a:t>1:4 just as He chose us </a:t>
            </a:r>
            <a:r>
              <a:rPr lang="en-US" u="sng" dirty="0"/>
              <a:t>in Him</a:t>
            </a:r>
            <a:r>
              <a:rPr lang="en-US" dirty="0"/>
              <a:t> before the foundation of the world, that we should be holy and without blame before Him in love,</a:t>
            </a:r>
          </a:p>
          <a:p>
            <a:pPr lvl="1"/>
            <a:endParaRPr lang="en-US" dirty="0"/>
          </a:p>
        </p:txBody>
      </p:sp>
    </p:spTree>
    <p:extLst>
      <p:ext uri="{BB962C8B-B14F-4D97-AF65-F5344CB8AC3E}">
        <p14:creationId xmlns:p14="http://schemas.microsoft.com/office/powerpoint/2010/main" val="3287703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ipe(left)">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fade">
                                      <p:cBhvr>
                                        <p:cTn id="1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286138"/>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r>
              <a:rPr lang="en-US" dirty="0"/>
              <a:t>In Christ…</a:t>
            </a:r>
          </a:p>
          <a:p>
            <a:pPr lvl="1"/>
            <a:r>
              <a:rPr lang="en-US" dirty="0"/>
              <a:t>1:6 to the praise of the glory of His grace, by which He has made us accepted </a:t>
            </a:r>
            <a:r>
              <a:rPr lang="en-US" u="sng" dirty="0"/>
              <a:t>in the Beloved</a:t>
            </a:r>
            <a:r>
              <a:rPr lang="en-US" dirty="0"/>
              <a:t>.</a:t>
            </a:r>
          </a:p>
          <a:p>
            <a:pPr lvl="1"/>
            <a:r>
              <a:rPr lang="en-US" dirty="0"/>
              <a:t>1:7 </a:t>
            </a:r>
            <a:r>
              <a:rPr lang="en-US" u="sng" dirty="0"/>
              <a:t>In Him</a:t>
            </a:r>
            <a:r>
              <a:rPr lang="en-US" dirty="0"/>
              <a:t> we have redemption through His blood, the forgiveness of sins, according to the riches of His grace</a:t>
            </a:r>
          </a:p>
          <a:p>
            <a:pPr lvl="1"/>
            <a:r>
              <a:rPr lang="en-US" dirty="0"/>
              <a:t>1:10 that in the dispensation of the fullness of the times He might gather together in one all things </a:t>
            </a:r>
            <a:r>
              <a:rPr lang="en-US" u="sng" dirty="0"/>
              <a:t>in Christ</a:t>
            </a:r>
            <a:r>
              <a:rPr lang="en-US" dirty="0"/>
              <a:t>, both which are in heaven and which are on earth--</a:t>
            </a:r>
            <a:r>
              <a:rPr lang="en-US" u="sng" dirty="0"/>
              <a:t>in Him</a:t>
            </a:r>
            <a:r>
              <a:rPr lang="en-US" dirty="0"/>
              <a:t>.</a:t>
            </a:r>
          </a:p>
          <a:p>
            <a:pPr lvl="1"/>
            <a:r>
              <a:rPr lang="en-US" dirty="0"/>
              <a:t>1:11 </a:t>
            </a:r>
            <a:r>
              <a:rPr lang="en-US" u="sng" dirty="0"/>
              <a:t>In Him</a:t>
            </a:r>
            <a:r>
              <a:rPr lang="en-US" dirty="0"/>
              <a:t> also we have obtained an inheritance…</a:t>
            </a:r>
          </a:p>
        </p:txBody>
      </p:sp>
    </p:spTree>
    <p:extLst>
      <p:ext uri="{BB962C8B-B14F-4D97-AF65-F5344CB8AC3E}">
        <p14:creationId xmlns:p14="http://schemas.microsoft.com/office/powerpoint/2010/main" val="12542001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fade">
                                      <p:cBhvr>
                                        <p:cTn id="1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225753"/>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r>
              <a:rPr lang="en-US" dirty="0"/>
              <a:t>In Christ…</a:t>
            </a:r>
          </a:p>
          <a:p>
            <a:pPr lvl="1"/>
            <a:r>
              <a:rPr lang="en-US" dirty="0"/>
              <a:t>1:12 that we who first trusted </a:t>
            </a:r>
            <a:r>
              <a:rPr lang="en-US" u="sng" dirty="0"/>
              <a:t>in Christ</a:t>
            </a:r>
            <a:r>
              <a:rPr lang="en-US" dirty="0"/>
              <a:t> should be to the praise of His glory.</a:t>
            </a:r>
          </a:p>
          <a:p>
            <a:pPr lvl="1"/>
            <a:r>
              <a:rPr lang="en-US" dirty="0"/>
              <a:t>1:13 </a:t>
            </a:r>
            <a:r>
              <a:rPr lang="en-US" u="sng" dirty="0"/>
              <a:t>In Him</a:t>
            </a:r>
            <a:r>
              <a:rPr lang="en-US" dirty="0"/>
              <a:t> you also trusted, after you heard the word of truth, the gospel of your salvation; </a:t>
            </a:r>
            <a:r>
              <a:rPr lang="en-US" u="sng" dirty="0"/>
              <a:t>in whom</a:t>
            </a:r>
            <a:r>
              <a:rPr lang="en-US" dirty="0"/>
              <a:t> also, having believed…,</a:t>
            </a:r>
          </a:p>
          <a:p>
            <a:pPr lvl="1"/>
            <a:r>
              <a:rPr lang="en-US" dirty="0"/>
              <a:t>1:20 which He worked </a:t>
            </a:r>
            <a:r>
              <a:rPr lang="en-US" u="sng" dirty="0"/>
              <a:t>in Christ</a:t>
            </a:r>
            <a:r>
              <a:rPr lang="en-US" dirty="0"/>
              <a:t> when He raised Him from the dead and seated Him at His right hand in the heavenly places,</a:t>
            </a:r>
          </a:p>
          <a:p>
            <a:pPr lvl="1"/>
            <a:r>
              <a:rPr lang="en-US" dirty="0"/>
              <a:t>2:6 and raised us up together, and made us sit together in the heavenly places </a:t>
            </a:r>
            <a:r>
              <a:rPr lang="en-US" u="sng" dirty="0"/>
              <a:t>in Christ Jesus</a:t>
            </a:r>
            <a:r>
              <a:rPr lang="en-US" dirty="0"/>
              <a:t>,</a:t>
            </a:r>
          </a:p>
          <a:p>
            <a:pPr lvl="1"/>
            <a:endParaRPr lang="en-US" dirty="0"/>
          </a:p>
        </p:txBody>
      </p:sp>
    </p:spTree>
    <p:extLst>
      <p:ext uri="{BB962C8B-B14F-4D97-AF65-F5344CB8AC3E}">
        <p14:creationId xmlns:p14="http://schemas.microsoft.com/office/powerpoint/2010/main" val="22581877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fade">
                                      <p:cBhvr>
                                        <p:cTn id="1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4699542"/>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r>
              <a:rPr lang="en-US" dirty="0"/>
              <a:t>In Christ…</a:t>
            </a:r>
          </a:p>
          <a:p>
            <a:pPr lvl="1"/>
            <a:r>
              <a:rPr lang="en-US" dirty="0"/>
              <a:t>2:7 that in the ages to come He might show the exceeding riches of His grace in His kindness toward us </a:t>
            </a:r>
            <a:r>
              <a:rPr lang="en-US" u="sng" dirty="0"/>
              <a:t>in Christ Jesus</a:t>
            </a:r>
            <a:r>
              <a:rPr lang="en-US" dirty="0"/>
              <a:t>.</a:t>
            </a:r>
          </a:p>
          <a:p>
            <a:pPr lvl="1"/>
            <a:r>
              <a:rPr lang="en-US" dirty="0"/>
              <a:t>2:10 For we are His workmanship, created </a:t>
            </a:r>
            <a:r>
              <a:rPr lang="en-US" u="sng" dirty="0"/>
              <a:t>in Christ Jesus</a:t>
            </a:r>
            <a:r>
              <a:rPr lang="en-US" dirty="0"/>
              <a:t> for good works, which God prepared beforehand that we should walk in them.</a:t>
            </a:r>
          </a:p>
          <a:p>
            <a:pPr lvl="1"/>
            <a:r>
              <a:rPr lang="en-US" dirty="0"/>
              <a:t>2:13 But now </a:t>
            </a:r>
            <a:r>
              <a:rPr lang="en-US" u="sng" dirty="0"/>
              <a:t>in Christ Jesus</a:t>
            </a:r>
            <a:r>
              <a:rPr lang="en-US" dirty="0"/>
              <a:t> you who once were far off have been brought near by the blood of Christ.</a:t>
            </a:r>
          </a:p>
          <a:p>
            <a:pPr lvl="1"/>
            <a:endParaRPr lang="en-US" dirty="0"/>
          </a:p>
        </p:txBody>
      </p:sp>
    </p:spTree>
    <p:extLst>
      <p:ext uri="{BB962C8B-B14F-4D97-AF65-F5344CB8AC3E}">
        <p14:creationId xmlns:p14="http://schemas.microsoft.com/office/powerpoint/2010/main" val="10283363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8"/>
            <a:ext cx="8955993" cy="4906576"/>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r>
              <a:rPr lang="en-US" dirty="0"/>
              <a:t>In Christ…</a:t>
            </a:r>
          </a:p>
          <a:p>
            <a:pPr lvl="1"/>
            <a:r>
              <a:rPr lang="en-US" dirty="0"/>
              <a:t>2:15 having abolished in His flesh the enmity, that is, the law of commandments contained in ordinances, so as to create </a:t>
            </a:r>
            <a:r>
              <a:rPr lang="en-US" u="sng" dirty="0"/>
              <a:t>in Himself</a:t>
            </a:r>
            <a:r>
              <a:rPr lang="en-US" dirty="0"/>
              <a:t> one new man from the two, thus making peace,</a:t>
            </a:r>
          </a:p>
          <a:p>
            <a:pPr lvl="1"/>
            <a:r>
              <a:rPr lang="en-US" dirty="0"/>
              <a:t>2:21 </a:t>
            </a:r>
            <a:r>
              <a:rPr lang="en-US" u="sng" dirty="0"/>
              <a:t>in whom</a:t>
            </a:r>
            <a:r>
              <a:rPr lang="en-US" dirty="0"/>
              <a:t> the whole building, being joined together, grows into a holy temple </a:t>
            </a:r>
            <a:r>
              <a:rPr lang="en-US" u="sng" dirty="0"/>
              <a:t>in the Lord</a:t>
            </a:r>
            <a:r>
              <a:rPr lang="en-US" dirty="0"/>
              <a:t>,</a:t>
            </a:r>
          </a:p>
          <a:p>
            <a:pPr lvl="1"/>
            <a:r>
              <a:rPr lang="en-US" dirty="0"/>
              <a:t>2:22 </a:t>
            </a:r>
            <a:r>
              <a:rPr lang="en-US" u="sng" dirty="0"/>
              <a:t>in whom</a:t>
            </a:r>
            <a:r>
              <a:rPr lang="en-US" dirty="0"/>
              <a:t> you also are being built together for a dwelling place of God in the Spirit.</a:t>
            </a:r>
          </a:p>
          <a:p>
            <a:pPr lvl="1"/>
            <a:endParaRPr lang="en-US" dirty="0"/>
          </a:p>
        </p:txBody>
      </p:sp>
    </p:spTree>
    <p:extLst>
      <p:ext uri="{BB962C8B-B14F-4D97-AF65-F5344CB8AC3E}">
        <p14:creationId xmlns:p14="http://schemas.microsoft.com/office/powerpoint/2010/main" val="1816188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225753"/>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r>
              <a:rPr lang="en-US" dirty="0"/>
              <a:t>In Christ…</a:t>
            </a:r>
          </a:p>
          <a:p>
            <a:pPr lvl="1"/>
            <a:r>
              <a:rPr lang="en-US" dirty="0"/>
              <a:t>3:6 that the Gentiles should be fellow heirs, of the same body, and partakers of His promise </a:t>
            </a:r>
            <a:r>
              <a:rPr lang="en-US" u="sng" dirty="0"/>
              <a:t>in Christ</a:t>
            </a:r>
            <a:r>
              <a:rPr lang="en-US" dirty="0"/>
              <a:t> through the gospel,</a:t>
            </a:r>
          </a:p>
          <a:p>
            <a:pPr lvl="1"/>
            <a:r>
              <a:rPr lang="en-US" dirty="0"/>
              <a:t>3:11 according to the eternal purpose which He accomplished </a:t>
            </a:r>
            <a:r>
              <a:rPr lang="en-US" u="sng" dirty="0"/>
              <a:t>in Christ Jesus</a:t>
            </a:r>
            <a:r>
              <a:rPr lang="en-US" dirty="0"/>
              <a:t> our Lord,</a:t>
            </a:r>
          </a:p>
          <a:p>
            <a:pPr lvl="1"/>
            <a:r>
              <a:rPr lang="en-US" dirty="0"/>
              <a:t>3:12 </a:t>
            </a:r>
            <a:r>
              <a:rPr lang="en-US" u="sng" dirty="0"/>
              <a:t>in whom</a:t>
            </a:r>
            <a:r>
              <a:rPr lang="en-US" dirty="0"/>
              <a:t> we have boldness and access with confidence through faith </a:t>
            </a:r>
            <a:r>
              <a:rPr lang="en-US" u="sng" dirty="0"/>
              <a:t>in Him</a:t>
            </a:r>
            <a:r>
              <a:rPr lang="en-US" dirty="0"/>
              <a:t>.</a:t>
            </a:r>
          </a:p>
          <a:p>
            <a:pPr lvl="1"/>
            <a:r>
              <a:rPr lang="en-US" dirty="0"/>
              <a:t>4:21 if indeed you have heard Him and have been taught by Him, as the truth is </a:t>
            </a:r>
            <a:r>
              <a:rPr lang="en-US" u="sng" dirty="0"/>
              <a:t>in Jesus</a:t>
            </a:r>
            <a:r>
              <a:rPr lang="en-US" dirty="0"/>
              <a:t>:</a:t>
            </a:r>
          </a:p>
          <a:p>
            <a:pPr lvl="1"/>
            <a:endParaRPr lang="en-US" dirty="0"/>
          </a:p>
        </p:txBody>
      </p:sp>
    </p:spTree>
    <p:extLst>
      <p:ext uri="{BB962C8B-B14F-4D97-AF65-F5344CB8AC3E}">
        <p14:creationId xmlns:p14="http://schemas.microsoft.com/office/powerpoint/2010/main" val="16064585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fade">
                                      <p:cBhvr>
                                        <p:cTn id="1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p:txBody>
          <a:bodyPr>
            <a:normAutofit/>
          </a:bodyPr>
          <a:lstStyle/>
          <a:p>
            <a:r>
              <a:rPr lang="en-US" dirty="0"/>
              <a:t>Ephesus – Major City in Asia Minor</a:t>
            </a:r>
          </a:p>
          <a:p>
            <a:pPr lvl="1"/>
            <a:r>
              <a:rPr lang="en-US" dirty="0"/>
              <a:t>All major roads and trade routes converged in Ephesus</a:t>
            </a:r>
          </a:p>
          <a:p>
            <a:pPr lvl="1"/>
            <a:r>
              <a:rPr lang="en-US" dirty="0"/>
              <a:t>Commercial and religious center of Asia Minor</a:t>
            </a:r>
          </a:p>
          <a:p>
            <a:pPr lvl="1"/>
            <a:r>
              <a:rPr lang="en-US" dirty="0"/>
              <a:t>Courts of Asia Minor assembled there; proconsul lived there</a:t>
            </a:r>
          </a:p>
          <a:p>
            <a:r>
              <a:rPr lang="en-US" dirty="0"/>
              <a:t>Temple of Diana, one of the “Seven Wonders of the Ancient World”</a:t>
            </a:r>
          </a:p>
        </p:txBody>
      </p:sp>
    </p:spTree>
    <p:extLst>
      <p:ext uri="{BB962C8B-B14F-4D97-AF65-F5344CB8AC3E}">
        <p14:creationId xmlns:p14="http://schemas.microsoft.com/office/powerpoint/2010/main" val="11588250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wipe(left)">
                                      <p:cBhvr>
                                        <p:cTn id="2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225753"/>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r>
              <a:rPr lang="en-US" dirty="0"/>
              <a:t>In Christ…</a:t>
            </a:r>
          </a:p>
          <a:p>
            <a:pPr lvl="1"/>
            <a:r>
              <a:rPr lang="en-US" dirty="0"/>
              <a:t>4:32 And be kind to one another, tenderhearted, forgiving one another, just as God </a:t>
            </a:r>
            <a:r>
              <a:rPr lang="en-US" u="sng" dirty="0"/>
              <a:t>in Christ</a:t>
            </a:r>
            <a:r>
              <a:rPr lang="en-US" dirty="0"/>
              <a:t> forgave you.</a:t>
            </a:r>
          </a:p>
          <a:p>
            <a:pPr lvl="1"/>
            <a:r>
              <a:rPr lang="en-US" dirty="0"/>
              <a:t>5:8 For you were once darkness, but now you are light </a:t>
            </a:r>
            <a:r>
              <a:rPr lang="en-US" u="sng" dirty="0"/>
              <a:t>in the Lord</a:t>
            </a:r>
            <a:r>
              <a:rPr lang="en-US" dirty="0"/>
              <a:t>. </a:t>
            </a:r>
          </a:p>
          <a:p>
            <a:pPr lvl="1"/>
            <a:r>
              <a:rPr lang="en-US" dirty="0"/>
              <a:t>6:10 Finally, my brethren, be strong </a:t>
            </a:r>
            <a:r>
              <a:rPr lang="en-US" u="sng" dirty="0"/>
              <a:t>in the Lord</a:t>
            </a:r>
            <a:r>
              <a:rPr lang="en-US" dirty="0"/>
              <a:t> and in the power of His might.</a:t>
            </a:r>
          </a:p>
          <a:p>
            <a:pPr lvl="1"/>
            <a:r>
              <a:rPr lang="en-US" dirty="0"/>
              <a:t>6:21 But that you also may know my affairs and how I am doing, Tychicus, a beloved brother and faithful minister </a:t>
            </a:r>
            <a:r>
              <a:rPr lang="en-US" u="sng" dirty="0"/>
              <a:t>in the Lord</a:t>
            </a:r>
            <a:r>
              <a:rPr lang="en-US" dirty="0"/>
              <a:t>, will make all things known to you;</a:t>
            </a:r>
          </a:p>
          <a:p>
            <a:pPr lvl="1"/>
            <a:endParaRPr lang="en-US" dirty="0"/>
          </a:p>
        </p:txBody>
      </p:sp>
    </p:spTree>
    <p:extLst>
      <p:ext uri="{BB962C8B-B14F-4D97-AF65-F5344CB8AC3E}">
        <p14:creationId xmlns:p14="http://schemas.microsoft.com/office/powerpoint/2010/main" val="585082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fade">
                                      <p:cBhvr>
                                        <p:cTn id="1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8"/>
            <a:ext cx="8955993" cy="4587398"/>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r>
              <a:rPr lang="en-US" dirty="0"/>
              <a:t>In Christ…</a:t>
            </a:r>
          </a:p>
          <a:p>
            <a:r>
              <a:rPr lang="en-US" dirty="0"/>
              <a:t>And how to live in Christ. </a:t>
            </a:r>
          </a:p>
          <a:p>
            <a:pPr lvl="1"/>
            <a:r>
              <a:rPr lang="en-US" dirty="0"/>
              <a:t>2:10 For we are His </a:t>
            </a:r>
            <a:r>
              <a:rPr lang="en-US" u="sng" dirty="0"/>
              <a:t>workmanship</a:t>
            </a:r>
            <a:r>
              <a:rPr lang="en-US" dirty="0"/>
              <a:t>, created in Christ Jesus </a:t>
            </a:r>
            <a:r>
              <a:rPr lang="en-US" u="sng" dirty="0"/>
              <a:t>for good works</a:t>
            </a:r>
            <a:r>
              <a:rPr lang="en-US" dirty="0"/>
              <a:t>, which God prepared beforehand that we should </a:t>
            </a:r>
            <a:r>
              <a:rPr lang="en-US" u="sng" dirty="0"/>
              <a:t>walk</a:t>
            </a:r>
            <a:r>
              <a:rPr lang="en-US" dirty="0"/>
              <a:t> in them.</a:t>
            </a:r>
          </a:p>
          <a:p>
            <a:pPr lvl="1"/>
            <a:r>
              <a:rPr lang="en-US" dirty="0"/>
              <a:t>4:1 I, therefore, the prisoner of the Lord, beseech you to </a:t>
            </a:r>
            <a:r>
              <a:rPr lang="en-US" u="sng" dirty="0"/>
              <a:t>walk worthy of the calling</a:t>
            </a:r>
            <a:r>
              <a:rPr lang="en-US" dirty="0"/>
              <a:t> with which you were called,</a:t>
            </a:r>
          </a:p>
          <a:p>
            <a:pPr lvl="1"/>
            <a:endParaRPr lang="en-US" dirty="0"/>
          </a:p>
        </p:txBody>
      </p:sp>
    </p:spTree>
    <p:extLst>
      <p:ext uri="{BB962C8B-B14F-4D97-AF65-F5344CB8AC3E}">
        <p14:creationId xmlns:p14="http://schemas.microsoft.com/office/powerpoint/2010/main" val="36197921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wipe(left)">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fade">
                                      <p:cBhvr>
                                        <p:cTn id="1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018719"/>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r>
              <a:rPr lang="en-US" dirty="0"/>
              <a:t>In Christ…</a:t>
            </a:r>
          </a:p>
          <a:p>
            <a:r>
              <a:rPr lang="en-US" dirty="0"/>
              <a:t>And how to live in Christ. </a:t>
            </a:r>
          </a:p>
          <a:p>
            <a:pPr lvl="1"/>
            <a:r>
              <a:rPr lang="en-US" dirty="0"/>
              <a:t>4:16 from whom the whole body, joined and knit together by what every joint supplies, according to the </a:t>
            </a:r>
            <a:r>
              <a:rPr lang="en-US" u="sng" dirty="0"/>
              <a:t>effective working by which every part does its share</a:t>
            </a:r>
            <a:r>
              <a:rPr lang="en-US" dirty="0"/>
              <a:t>, causes growth of the body </a:t>
            </a:r>
            <a:r>
              <a:rPr lang="en-US" u="sng" dirty="0"/>
              <a:t>for the edifying of itself in love</a:t>
            </a:r>
            <a:r>
              <a:rPr lang="en-US" dirty="0"/>
              <a:t>.</a:t>
            </a:r>
          </a:p>
          <a:p>
            <a:pPr lvl="1"/>
            <a:r>
              <a:rPr lang="en-US" dirty="0"/>
              <a:t>4:22 that you </a:t>
            </a:r>
            <a:r>
              <a:rPr lang="en-US" u="sng" dirty="0"/>
              <a:t>put off</a:t>
            </a:r>
            <a:r>
              <a:rPr lang="en-US" dirty="0"/>
              <a:t>, concerning your former conduct, the old man which grows corrupt according to the deceitful lusts,</a:t>
            </a:r>
          </a:p>
          <a:p>
            <a:pPr lvl="1"/>
            <a:endParaRPr lang="en-US" dirty="0"/>
          </a:p>
        </p:txBody>
      </p:sp>
    </p:spTree>
    <p:extLst>
      <p:ext uri="{BB962C8B-B14F-4D97-AF65-F5344CB8AC3E}">
        <p14:creationId xmlns:p14="http://schemas.microsoft.com/office/powerpoint/2010/main" val="23329779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225753"/>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r>
              <a:rPr lang="en-US" dirty="0"/>
              <a:t>In Christ…</a:t>
            </a:r>
          </a:p>
          <a:p>
            <a:r>
              <a:rPr lang="en-US" dirty="0"/>
              <a:t>And how to live in Christ. </a:t>
            </a:r>
          </a:p>
          <a:p>
            <a:pPr lvl="1"/>
            <a:r>
              <a:rPr lang="en-US" dirty="0"/>
              <a:t>4:24 and that you </a:t>
            </a:r>
            <a:r>
              <a:rPr lang="en-US" u="sng" dirty="0"/>
              <a:t>put on</a:t>
            </a:r>
            <a:r>
              <a:rPr lang="en-US" dirty="0"/>
              <a:t> the new man which was created according to God, in true righteousness and holiness.</a:t>
            </a:r>
          </a:p>
          <a:p>
            <a:pPr lvl="1"/>
            <a:r>
              <a:rPr lang="en-US" dirty="0"/>
              <a:t>5:2 And </a:t>
            </a:r>
            <a:r>
              <a:rPr lang="en-US" u="sng" dirty="0"/>
              <a:t>walk in love</a:t>
            </a:r>
            <a:r>
              <a:rPr lang="en-US" dirty="0"/>
              <a:t>, as Christ also has loved us and given Himself for us, an offering and a sacrifice to God for a sweet-smelling aroma.</a:t>
            </a:r>
          </a:p>
          <a:p>
            <a:pPr lvl="1"/>
            <a:r>
              <a:rPr lang="en-US" dirty="0"/>
              <a:t>5:8 For you were once darkness, but now you are light in the Lord. </a:t>
            </a:r>
            <a:r>
              <a:rPr lang="en-US" u="sng" dirty="0"/>
              <a:t>Walk as children of light</a:t>
            </a:r>
            <a:endParaRPr lang="en-US" dirty="0"/>
          </a:p>
          <a:p>
            <a:pPr lvl="1"/>
            <a:endParaRPr lang="en-US" dirty="0"/>
          </a:p>
        </p:txBody>
      </p:sp>
    </p:spTree>
    <p:extLst>
      <p:ext uri="{BB962C8B-B14F-4D97-AF65-F5344CB8AC3E}">
        <p14:creationId xmlns:p14="http://schemas.microsoft.com/office/powerpoint/2010/main" val="3216982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7"/>
            <a:ext cx="8955993" cy="5329269"/>
          </a:xfrm>
        </p:spPr>
        <p:txBody>
          <a:bodyPr>
            <a:normAutofit lnSpcReduction="10000"/>
          </a:bodyPr>
          <a:lstStyle/>
          <a:p>
            <a:r>
              <a:rPr lang="en-US" dirty="0"/>
              <a:t>A Divine explanation of God’s eternal purpose…</a:t>
            </a:r>
          </a:p>
          <a:p>
            <a:r>
              <a:rPr lang="en-US" dirty="0"/>
              <a:t>To redeem all mankind…</a:t>
            </a:r>
          </a:p>
          <a:p>
            <a:r>
              <a:rPr lang="en-US" dirty="0"/>
              <a:t>And bring them together…</a:t>
            </a:r>
          </a:p>
          <a:p>
            <a:r>
              <a:rPr lang="en-US" dirty="0"/>
              <a:t>Into one spiritual body (the church)…</a:t>
            </a:r>
          </a:p>
          <a:p>
            <a:r>
              <a:rPr lang="en-US" dirty="0"/>
              <a:t>In Christ…</a:t>
            </a:r>
          </a:p>
          <a:p>
            <a:r>
              <a:rPr lang="en-US" dirty="0"/>
              <a:t>And how to live in Christ. </a:t>
            </a:r>
          </a:p>
          <a:p>
            <a:pPr lvl="1"/>
            <a:r>
              <a:rPr lang="en-US" dirty="0"/>
              <a:t>5:15 See then that you </a:t>
            </a:r>
            <a:r>
              <a:rPr lang="en-US" u="sng" dirty="0"/>
              <a:t>walk circumspectly</a:t>
            </a:r>
            <a:r>
              <a:rPr lang="en-US" dirty="0"/>
              <a:t>, not as fools but as wise,</a:t>
            </a:r>
          </a:p>
          <a:p>
            <a:pPr lvl="1"/>
            <a:r>
              <a:rPr lang="en-US" dirty="0"/>
              <a:t>6:11 </a:t>
            </a:r>
            <a:r>
              <a:rPr lang="en-US" u="sng" dirty="0"/>
              <a:t>Put on the whole armor of God</a:t>
            </a:r>
            <a:r>
              <a:rPr lang="en-US" dirty="0"/>
              <a:t>, that you may be able to </a:t>
            </a:r>
            <a:r>
              <a:rPr lang="en-US" u="sng" dirty="0"/>
              <a:t>stand</a:t>
            </a:r>
            <a:r>
              <a:rPr lang="en-US" dirty="0"/>
              <a:t> against the wiles of the devil.</a:t>
            </a:r>
          </a:p>
          <a:p>
            <a:pPr lvl="1"/>
            <a:r>
              <a:rPr lang="en-US" dirty="0"/>
              <a:t>6:13 Therefore </a:t>
            </a:r>
            <a:r>
              <a:rPr lang="en-US" u="sng" dirty="0"/>
              <a:t>take up</a:t>
            </a:r>
            <a:r>
              <a:rPr lang="en-US" dirty="0"/>
              <a:t> the whole armor of God, that you may be able to </a:t>
            </a:r>
            <a:r>
              <a:rPr lang="en-US" u="sng" dirty="0"/>
              <a:t>withstand</a:t>
            </a:r>
            <a:r>
              <a:rPr lang="en-US" dirty="0"/>
              <a:t> in the evil day, and having done all, to </a:t>
            </a:r>
            <a:r>
              <a:rPr lang="en-US" u="sng" dirty="0"/>
              <a:t>stand</a:t>
            </a:r>
            <a:r>
              <a:rPr lang="en-US" dirty="0"/>
              <a:t>.</a:t>
            </a:r>
          </a:p>
          <a:p>
            <a:pPr lvl="1"/>
            <a:r>
              <a:rPr lang="en-US" dirty="0"/>
              <a:t>6:14 </a:t>
            </a:r>
            <a:r>
              <a:rPr lang="en-US" u="sng" dirty="0"/>
              <a:t>Stand</a:t>
            </a:r>
            <a:r>
              <a:rPr lang="en-US" dirty="0"/>
              <a:t> therefore, having girded your waist with truth…</a:t>
            </a:r>
          </a:p>
          <a:p>
            <a:pPr lvl="1"/>
            <a:endParaRPr lang="en-US" dirty="0"/>
          </a:p>
          <a:p>
            <a:pPr lvl="1"/>
            <a:endParaRPr lang="en-US" dirty="0"/>
          </a:p>
        </p:txBody>
      </p:sp>
    </p:spTree>
    <p:extLst>
      <p:ext uri="{BB962C8B-B14F-4D97-AF65-F5344CB8AC3E}">
        <p14:creationId xmlns:p14="http://schemas.microsoft.com/office/powerpoint/2010/main" val="2531383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500"/>
                                        <p:tgtEl>
                                          <p:spTgt spid="2">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9" end="9"/>
                                            </p:txEl>
                                          </p:spTgt>
                                        </p:tgtEl>
                                        <p:attrNameLst>
                                          <p:attrName>style.visibility</p:attrName>
                                        </p:attrNameLst>
                                      </p:cBhvr>
                                      <p:to>
                                        <p:strVal val="visible"/>
                                      </p:to>
                                    </p:set>
                                    <p:animEffect transition="in" filter="fade">
                                      <p:cBhvr>
                                        <p:cTn id="1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AF3C6-0BEE-4330-823C-4599B514E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212"/>
            <a:ext cx="9144000" cy="6117548"/>
          </a:xfrm>
          <a:prstGeom prst="rect">
            <a:avLst/>
          </a:prstGeom>
        </p:spPr>
      </p:pic>
    </p:spTree>
    <p:extLst>
      <p:ext uri="{BB962C8B-B14F-4D97-AF65-F5344CB8AC3E}">
        <p14:creationId xmlns:p14="http://schemas.microsoft.com/office/powerpoint/2010/main" val="259147713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p:txBody>
          <a:bodyPr>
            <a:normAutofit/>
          </a:bodyPr>
          <a:lstStyle/>
          <a:p>
            <a:r>
              <a:rPr lang="en-US" dirty="0"/>
              <a:t>Ephesus – Major City in Asia Minor</a:t>
            </a:r>
          </a:p>
          <a:p>
            <a:pPr lvl="1"/>
            <a:r>
              <a:rPr lang="en-US" dirty="0"/>
              <a:t>All major roads and trade routes converged in Ephesus</a:t>
            </a:r>
          </a:p>
          <a:p>
            <a:pPr lvl="1"/>
            <a:r>
              <a:rPr lang="en-US" dirty="0"/>
              <a:t>Commercial and religious center of Asia Minor</a:t>
            </a:r>
          </a:p>
          <a:p>
            <a:pPr lvl="1"/>
            <a:r>
              <a:rPr lang="en-US" dirty="0"/>
              <a:t>Courts of Asia Minor assembled there; proconsul lived there</a:t>
            </a:r>
          </a:p>
          <a:p>
            <a:r>
              <a:rPr lang="en-US" dirty="0"/>
              <a:t>Temple of Diana, one of the “Seven Wonders of the Ancient World”</a:t>
            </a:r>
          </a:p>
          <a:p>
            <a:pPr lvl="1"/>
            <a:r>
              <a:rPr lang="en-US" dirty="0"/>
              <a:t>Shining marble with 120 columns that stood 60 feet high</a:t>
            </a:r>
          </a:p>
          <a:p>
            <a:pPr lvl="1"/>
            <a:r>
              <a:rPr lang="en-US" dirty="0"/>
              <a:t>The temple was a “place of worship”</a:t>
            </a:r>
          </a:p>
          <a:p>
            <a:pPr lvl="1"/>
            <a:r>
              <a:rPr lang="en-US" dirty="0"/>
              <a:t>The temple was a “place of banking and commerce”</a:t>
            </a:r>
          </a:p>
          <a:p>
            <a:pPr lvl="1"/>
            <a:r>
              <a:rPr lang="en-US" dirty="0"/>
              <a:t>The temple was a “place of asylum”</a:t>
            </a:r>
          </a:p>
          <a:p>
            <a:r>
              <a:rPr lang="en-US" dirty="0"/>
              <a:t>The gospel was preached &amp; flourished in this pagan city</a:t>
            </a:r>
          </a:p>
        </p:txBody>
      </p:sp>
    </p:spTree>
    <p:extLst>
      <p:ext uri="{BB962C8B-B14F-4D97-AF65-F5344CB8AC3E}">
        <p14:creationId xmlns:p14="http://schemas.microsoft.com/office/powerpoint/2010/main" val="3903983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wipe(left)">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wipe(left)">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wipe(left)">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wipe(left)">
                                      <p:cBhvr>
                                        <p:cTn id="22" dur="500"/>
                                        <p:tgtEl>
                                          <p:spTgt spid="2">
                                            <p:txEl>
                                              <p:pRg st="8" end="8"/>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
                                            <p:txEl>
                                              <p:pRg st="9" end="9"/>
                                            </p:txEl>
                                          </p:spTgt>
                                        </p:tgtEl>
                                        <p:attrNameLst>
                                          <p:attrName>style.visibility</p:attrName>
                                        </p:attrNameLst>
                                      </p:cBhvr>
                                      <p:to>
                                        <p:strVal val="visible"/>
                                      </p:to>
                                    </p:set>
                                    <p:animEffect transition="in" filter="wipe(left)">
                                      <p:cBhvr>
                                        <p:cTn id="2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p:txBody>
          <a:bodyPr>
            <a:normAutofit/>
          </a:bodyPr>
          <a:lstStyle/>
          <a:p>
            <a:pPr lvl="0"/>
            <a:r>
              <a:rPr lang="en-US" dirty="0"/>
              <a:t>Paul Was Close to the Church in Ephesus</a:t>
            </a:r>
          </a:p>
          <a:p>
            <a:pPr lvl="1"/>
            <a:r>
              <a:rPr lang="en-US" dirty="0"/>
              <a:t>The church may have been established in Ephesus during Paul’s Second Missionary Journey (Acts 18:19-28) – circa 52 A.D.</a:t>
            </a:r>
          </a:p>
          <a:p>
            <a:pPr lvl="1"/>
            <a:r>
              <a:rPr lang="en-US" dirty="0"/>
              <a:t>Paul returned to the church on his third missionary journey and labored there for three years (Acts 19) – circa 53-56 A.D.</a:t>
            </a:r>
          </a:p>
          <a:p>
            <a:pPr lvl="1"/>
            <a:r>
              <a:rPr lang="en-US" dirty="0"/>
              <a:t>On his way to Jerusalem, Paul met with the elders from Ephesus in Miletus (Acts 20:17-38) – circa 57 A.D.</a:t>
            </a:r>
          </a:p>
          <a:p>
            <a:pPr lvl="1"/>
            <a:r>
              <a:rPr lang="en-US" dirty="0"/>
              <a:t>Paul wrote the Ephesian letter from Roman prison – circa 62 A.D.</a:t>
            </a:r>
          </a:p>
          <a:p>
            <a:pPr lvl="1"/>
            <a:r>
              <a:rPr lang="en-US" dirty="0"/>
              <a:t>Paul later sent Timothy to Ephesus because false teachers had infiltrated and impacted the church (1 Tim. 1:3; cf. Acts 20:28-31)</a:t>
            </a:r>
          </a:p>
          <a:p>
            <a:pPr lvl="1"/>
            <a:r>
              <a:rPr lang="en-US" dirty="0"/>
              <a:t>When John wrote to the seven churches of Asia, more than 30 years later, the church at Ephesus had left her first love and was called upon (by the Lord) to repent and return (Rev. 2:1-7)</a:t>
            </a:r>
          </a:p>
        </p:txBody>
      </p:sp>
    </p:spTree>
    <p:extLst>
      <p:ext uri="{BB962C8B-B14F-4D97-AF65-F5344CB8AC3E}">
        <p14:creationId xmlns:p14="http://schemas.microsoft.com/office/powerpoint/2010/main" val="20310119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wipe(left)">
                                      <p:cBhvr>
                                        <p:cTn id="3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p:txBody>
          <a:bodyPr>
            <a:normAutofit/>
          </a:bodyPr>
          <a:lstStyle/>
          <a:p>
            <a:pPr lvl="0"/>
            <a:r>
              <a:rPr lang="en-US" dirty="0"/>
              <a:t>Introduction to the Book and Its Key Elements</a:t>
            </a:r>
          </a:p>
          <a:p>
            <a:pPr lvl="1"/>
            <a:r>
              <a:rPr lang="en-US" dirty="0"/>
              <a:t>Written by the apostle Paul (1:1)</a:t>
            </a:r>
          </a:p>
          <a:p>
            <a:pPr lvl="1"/>
            <a:r>
              <a:rPr lang="en-US" dirty="0"/>
              <a:t>Written to “the saints who are in Ephesus” (1:1)</a:t>
            </a:r>
          </a:p>
          <a:p>
            <a:pPr lvl="1"/>
            <a:r>
              <a:rPr lang="en-US" dirty="0"/>
              <a:t>Written around 60-62 A.D. (almost 30 years after Acts 2)</a:t>
            </a:r>
          </a:p>
          <a:p>
            <a:pPr lvl="1"/>
            <a:r>
              <a:rPr lang="en-US" dirty="0"/>
              <a:t>Written from Roman prison (3:1; 4:1; 6:20)</a:t>
            </a:r>
          </a:p>
          <a:p>
            <a:pPr lvl="2"/>
            <a:r>
              <a:rPr lang="en-US" dirty="0"/>
              <a:t>Paul imprisoned for two years at the end of the book of Acts (28:30-31)</a:t>
            </a:r>
          </a:p>
          <a:p>
            <a:pPr lvl="2"/>
            <a:r>
              <a:rPr lang="en-US" dirty="0"/>
              <a:t>One of the “Prison Epistles” (Ephesians, Philippians, Colossians, Philemon)</a:t>
            </a:r>
          </a:p>
          <a:p>
            <a:pPr lvl="2"/>
            <a:r>
              <a:rPr lang="en-US" dirty="0"/>
              <a:t>Paul’s companions while in prison: Tychicus, Onesimus, Aristarchus, John Mark, Jesus Justus, Epaphras, Luke, Demas, Epaphroditus, Timothy</a:t>
            </a:r>
          </a:p>
          <a:p>
            <a:pPr lvl="2"/>
            <a:r>
              <a:rPr lang="en-US" dirty="0"/>
              <a:t>Tychicus probably carried/delivered the letter (6:21-22)</a:t>
            </a:r>
          </a:p>
          <a:p>
            <a:pPr lvl="1"/>
            <a:r>
              <a:rPr lang="en-US" dirty="0"/>
              <a:t>May have been intended as a “circular letter” thru Asia Minor</a:t>
            </a:r>
          </a:p>
          <a:p>
            <a:pPr lvl="1"/>
            <a:r>
              <a:rPr lang="en-US" dirty="0"/>
              <a:t>“Twin epistle” of Colossians – similar theme and phraseology </a:t>
            </a:r>
          </a:p>
          <a:p>
            <a:pPr lvl="2"/>
            <a:r>
              <a:rPr lang="en-US" dirty="0"/>
              <a:t>Ephesians emphasizes the church as the body of Christ</a:t>
            </a:r>
          </a:p>
          <a:p>
            <a:pPr lvl="2"/>
            <a:r>
              <a:rPr lang="en-US" dirty="0"/>
              <a:t>Colossians emphasizes Christ as the head of the church</a:t>
            </a:r>
          </a:p>
          <a:p>
            <a:pPr lvl="2"/>
            <a:endParaRPr lang="en-US" dirty="0"/>
          </a:p>
        </p:txBody>
      </p:sp>
    </p:spTree>
    <p:extLst>
      <p:ext uri="{BB962C8B-B14F-4D97-AF65-F5344CB8AC3E}">
        <p14:creationId xmlns:p14="http://schemas.microsoft.com/office/powerpoint/2010/main" val="3284628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500"/>
                                        <p:tgtEl>
                                          <p:spTgt spid="2">
                                            <p:txEl>
                                              <p:pRg st="2" end="2"/>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left)">
                                      <p:cBhvr>
                                        <p:cTn id="25" dur="500"/>
                                        <p:tgtEl>
                                          <p:spTgt spid="2">
                                            <p:txEl>
                                              <p:pRg st="4" end="4"/>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wipe(left)">
                                      <p:cBhvr>
                                        <p:cTn id="29" dur="500"/>
                                        <p:tgtEl>
                                          <p:spTgt spid="2">
                                            <p:txEl>
                                              <p:pRg st="5" end="5"/>
                                            </p:txEl>
                                          </p:spTgt>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wipe(left)">
                                      <p:cBhvr>
                                        <p:cTn id="33" dur="5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wipe(left)">
                                      <p:cBhvr>
                                        <p:cTn id="38" dur="500"/>
                                        <p:tgtEl>
                                          <p:spTgt spid="2">
                                            <p:txEl>
                                              <p:pRg st="7" end="7"/>
                                            </p:txEl>
                                          </p:spTgt>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wipe(left)">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wipe(left)">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wipe(left)">
                                      <p:cBhvr>
                                        <p:cTn id="52" dur="500"/>
                                        <p:tgtEl>
                                          <p:spTgt spid="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Effect transition="in" filter="wipe(left)">
                                      <p:cBhvr>
                                        <p:cTn id="57" dur="500"/>
                                        <p:tgtEl>
                                          <p:spTgt spid="2">
                                            <p:txEl>
                                              <p:pRg st="11" end="11"/>
                                            </p:txEl>
                                          </p:spTgt>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2">
                                            <p:txEl>
                                              <p:pRg st="12" end="12"/>
                                            </p:txEl>
                                          </p:spTgt>
                                        </p:tgtEl>
                                        <p:attrNameLst>
                                          <p:attrName>style.visibility</p:attrName>
                                        </p:attrNameLst>
                                      </p:cBhvr>
                                      <p:to>
                                        <p:strVal val="visible"/>
                                      </p:to>
                                    </p:set>
                                    <p:animEffect transition="in" filter="wipe(left)">
                                      <p:cBhvr>
                                        <p:cTn id="61"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p:txBody>
          <a:bodyPr>
            <a:normAutofit/>
          </a:bodyPr>
          <a:lstStyle/>
          <a:p>
            <a:pPr lvl="0"/>
            <a:r>
              <a:rPr lang="en-US" dirty="0"/>
              <a:t>Introduction to the Book and Its Key Elements</a:t>
            </a:r>
          </a:p>
          <a:p>
            <a:pPr lvl="1"/>
            <a:r>
              <a:rPr lang="en-US" dirty="0"/>
              <a:t>Theme: God’s eternal purpose is fulfilled in the church of Christ</a:t>
            </a:r>
          </a:p>
          <a:p>
            <a:pPr lvl="1"/>
            <a:r>
              <a:rPr lang="en-US" dirty="0"/>
              <a:t>Key words (in its 155 verses):</a:t>
            </a:r>
          </a:p>
          <a:p>
            <a:pPr lvl="2"/>
            <a:r>
              <a:rPr lang="en-US" dirty="0"/>
              <a:t>“in Christ” (or equivalent) – 35 times, 12 times in first 13 verses</a:t>
            </a:r>
          </a:p>
          <a:p>
            <a:pPr lvl="2"/>
            <a:r>
              <a:rPr lang="en-US" dirty="0"/>
              <a:t>“in” – 107 times</a:t>
            </a:r>
          </a:p>
          <a:p>
            <a:pPr lvl="2"/>
            <a:r>
              <a:rPr lang="en-US" dirty="0"/>
              <a:t>“Christ” – 46 times</a:t>
            </a:r>
          </a:p>
          <a:p>
            <a:pPr lvl="2"/>
            <a:r>
              <a:rPr lang="en-US" dirty="0"/>
              <a:t>“church” – 9 times</a:t>
            </a:r>
          </a:p>
          <a:p>
            <a:pPr lvl="2"/>
            <a:r>
              <a:rPr lang="en-US" dirty="0"/>
              <a:t>“body” – 9 times</a:t>
            </a:r>
          </a:p>
          <a:p>
            <a:pPr lvl="2"/>
            <a:r>
              <a:rPr lang="en-US" dirty="0"/>
              <a:t>“walk” – 8 times</a:t>
            </a:r>
          </a:p>
          <a:p>
            <a:pPr lvl="1"/>
            <a:r>
              <a:rPr lang="en-US" dirty="0"/>
              <a:t>Divides naturally in half</a:t>
            </a:r>
          </a:p>
          <a:p>
            <a:pPr lvl="2"/>
            <a:r>
              <a:rPr lang="en-US" dirty="0"/>
              <a:t>Chapters 1-3: Doctrinal</a:t>
            </a:r>
          </a:p>
          <a:p>
            <a:pPr lvl="2"/>
            <a:r>
              <a:rPr lang="en-US" dirty="0"/>
              <a:t>Chapters 4-6: Practical</a:t>
            </a:r>
          </a:p>
        </p:txBody>
      </p:sp>
    </p:spTree>
    <p:extLst>
      <p:ext uri="{BB962C8B-B14F-4D97-AF65-F5344CB8AC3E}">
        <p14:creationId xmlns:p14="http://schemas.microsoft.com/office/powerpoint/2010/main" val="35633010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wipe(left)">
                                      <p:cBhvr>
                                        <p:cTn id="20" dur="500"/>
                                        <p:tgtEl>
                                          <p:spTgt spid="2">
                                            <p:txEl>
                                              <p:pRg st="4" end="4"/>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left)">
                                      <p:cBhvr>
                                        <p:cTn id="24" dur="500"/>
                                        <p:tgtEl>
                                          <p:spTgt spid="2">
                                            <p:txEl>
                                              <p:pRg st="5" end="5"/>
                                            </p:txEl>
                                          </p:spTgt>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wipe(left)">
                                      <p:cBhvr>
                                        <p:cTn id="28" dur="500"/>
                                        <p:tgtEl>
                                          <p:spTgt spid="2">
                                            <p:txEl>
                                              <p:pRg st="6" end="6"/>
                                            </p:txEl>
                                          </p:spTgt>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left)">
                                      <p:cBhvr>
                                        <p:cTn id="32" dur="500"/>
                                        <p:tgtEl>
                                          <p:spTgt spid="2">
                                            <p:txEl>
                                              <p:pRg st="7" end="7"/>
                                            </p:txEl>
                                          </p:spTgt>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wipe(left)">
                                      <p:cBhvr>
                                        <p:cTn id="36" dur="500"/>
                                        <p:tgtEl>
                                          <p:spTgt spid="2">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animEffect transition="in" filter="wipe(left)">
                                      <p:cBhvr>
                                        <p:cTn id="41" dur="500"/>
                                        <p:tgtEl>
                                          <p:spTgt spid="2">
                                            <p:txEl>
                                              <p:pRg st="9" end="9"/>
                                            </p:txEl>
                                          </p:spTgt>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wipe(left)">
                                      <p:cBhvr>
                                        <p:cTn id="45" dur="500"/>
                                        <p:tgtEl>
                                          <p:spTgt spid="2">
                                            <p:txEl>
                                              <p:pRg st="10" end="10"/>
                                            </p:txEl>
                                          </p:spTgt>
                                        </p:tgtEl>
                                      </p:cBhvr>
                                    </p:animEffect>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animEffect transition="in" filter="wipe(left)">
                                      <p:cBhvr>
                                        <p:cTn id="49"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8070F-84FF-49AB-99D3-66914CFD23EE}"/>
              </a:ext>
            </a:extLst>
          </p:cNvPr>
          <p:cNvSpPr>
            <a:spLocks noGrp="1"/>
          </p:cNvSpPr>
          <p:nvPr>
            <p:ph idx="1"/>
          </p:nvPr>
        </p:nvSpPr>
        <p:spPr>
          <a:xfrm>
            <a:off x="188007" y="1632248"/>
            <a:ext cx="8955993" cy="3949043"/>
          </a:xfrm>
        </p:spPr>
        <p:txBody>
          <a:bodyPr>
            <a:normAutofit lnSpcReduction="10000"/>
          </a:bodyPr>
          <a:lstStyle/>
          <a:p>
            <a:r>
              <a:rPr lang="en-US" dirty="0"/>
              <a:t>A Divine explanation of God’s eternal purpose…</a:t>
            </a:r>
          </a:p>
          <a:p>
            <a:pPr lvl="1"/>
            <a:r>
              <a:rPr lang="en-US" dirty="0"/>
              <a:t>1:1 Paul, an apostle of Jesus Christ by the </a:t>
            </a:r>
            <a:r>
              <a:rPr lang="en-US" u="sng" dirty="0"/>
              <a:t>will</a:t>
            </a:r>
            <a:r>
              <a:rPr lang="en-US" dirty="0"/>
              <a:t> of God…</a:t>
            </a:r>
          </a:p>
          <a:p>
            <a:pPr lvl="1"/>
            <a:r>
              <a:rPr lang="en-US" dirty="0"/>
              <a:t>1:4 just as He </a:t>
            </a:r>
            <a:r>
              <a:rPr lang="en-US" u="sng" dirty="0"/>
              <a:t>chose</a:t>
            </a:r>
            <a:r>
              <a:rPr lang="en-US" dirty="0"/>
              <a:t> us in Him </a:t>
            </a:r>
            <a:r>
              <a:rPr lang="en-US" u="sng" dirty="0"/>
              <a:t>before</a:t>
            </a:r>
            <a:r>
              <a:rPr lang="en-US" dirty="0"/>
              <a:t> the foundation of the world…</a:t>
            </a:r>
          </a:p>
          <a:p>
            <a:pPr lvl="1"/>
            <a:r>
              <a:rPr lang="en-US" dirty="0"/>
              <a:t>1:5 having </a:t>
            </a:r>
            <a:r>
              <a:rPr lang="en-US" u="sng" dirty="0"/>
              <a:t>predestined</a:t>
            </a:r>
            <a:r>
              <a:rPr lang="en-US" dirty="0"/>
              <a:t> us to adoption as sons by Jesus Christ to Himself, according to the good pleasure of His </a:t>
            </a:r>
            <a:r>
              <a:rPr lang="en-US" u="sng" dirty="0"/>
              <a:t>will</a:t>
            </a:r>
            <a:r>
              <a:rPr lang="en-US" dirty="0"/>
              <a:t>,</a:t>
            </a:r>
          </a:p>
          <a:p>
            <a:pPr lvl="1"/>
            <a:r>
              <a:rPr lang="en-US" dirty="0"/>
              <a:t>1:9 having made known to us the </a:t>
            </a:r>
            <a:r>
              <a:rPr lang="en-US" u="sng" dirty="0"/>
              <a:t>mystery</a:t>
            </a:r>
            <a:r>
              <a:rPr lang="en-US" dirty="0"/>
              <a:t> of His </a:t>
            </a:r>
            <a:r>
              <a:rPr lang="en-US" u="sng" dirty="0"/>
              <a:t>will</a:t>
            </a:r>
            <a:r>
              <a:rPr lang="en-US" dirty="0"/>
              <a:t>, according to His good pleasure which He </a:t>
            </a:r>
            <a:r>
              <a:rPr lang="en-US" u="sng" dirty="0"/>
              <a:t>purposed</a:t>
            </a:r>
            <a:r>
              <a:rPr lang="en-US" dirty="0"/>
              <a:t> in Himself,</a:t>
            </a:r>
          </a:p>
          <a:p>
            <a:pPr lvl="1"/>
            <a:r>
              <a:rPr lang="en-US" dirty="0"/>
              <a:t>1:11 In Him also we have obtained an inheritance, being </a:t>
            </a:r>
            <a:r>
              <a:rPr lang="en-US" u="sng" dirty="0"/>
              <a:t>predestined</a:t>
            </a:r>
            <a:r>
              <a:rPr lang="en-US" dirty="0"/>
              <a:t> according to the </a:t>
            </a:r>
            <a:r>
              <a:rPr lang="en-US" u="sng" dirty="0"/>
              <a:t>purpose</a:t>
            </a:r>
            <a:r>
              <a:rPr lang="en-US" dirty="0"/>
              <a:t> of Him who works all things according to the counsel of His </a:t>
            </a:r>
            <a:r>
              <a:rPr lang="en-US" u="sng" dirty="0"/>
              <a:t>will</a:t>
            </a:r>
            <a:r>
              <a:rPr lang="en-US" dirty="0"/>
              <a:t>,</a:t>
            </a:r>
          </a:p>
          <a:p>
            <a:pPr lvl="1"/>
            <a:endParaRPr lang="en-US" dirty="0"/>
          </a:p>
        </p:txBody>
      </p:sp>
    </p:spTree>
    <p:extLst>
      <p:ext uri="{BB962C8B-B14F-4D97-AF65-F5344CB8AC3E}">
        <p14:creationId xmlns:p14="http://schemas.microsoft.com/office/powerpoint/2010/main" val="1094355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834</TotalTime>
  <Words>3741</Words>
  <Application>Microsoft Office PowerPoint</Application>
  <PresentationFormat>On-screen Show (4:3)</PresentationFormat>
  <Paragraphs>265</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19</cp:revision>
  <dcterms:created xsi:type="dcterms:W3CDTF">2018-08-14T19:05:36Z</dcterms:created>
  <dcterms:modified xsi:type="dcterms:W3CDTF">2018-08-15T21:59:46Z</dcterms:modified>
</cp:coreProperties>
</file>