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51BFE-EF49-4200-9626-03526D6CA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97ED2-6384-4102-BD93-F1BACE526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CBC67-DADD-42EA-9165-170CF1737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en-US" sz="3600" u="sng" dirty="0"/>
              <a:t>Every Christian, Especially the Evangelist Is Charged to:</a:t>
            </a:r>
          </a:p>
          <a:p>
            <a:pPr>
              <a:lnSpc>
                <a:spcPct val="95000"/>
              </a:lnSpc>
            </a:pPr>
            <a:r>
              <a:rPr lang="en-US" sz="3600" dirty="0"/>
              <a:t>Serve the Lord Steadfastly (1:3-2:26)</a:t>
            </a:r>
          </a:p>
          <a:p>
            <a:pPr>
              <a:lnSpc>
                <a:spcPct val="95000"/>
              </a:lnSpc>
            </a:pPr>
            <a:r>
              <a:rPr lang="en-US" sz="3600" dirty="0"/>
              <a:t>Stand on (and for) Sound Doctrine (3:1-4:21)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Sound doctrine is not always accepted, and is often rejected, by man (3:1-9)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Sound doctrine thoroughly equips the man of God for salvation and faithful service (3:10-17)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Sound doctrine must be preached in its fullness (4:1-5)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Sound doctrine affords great confidence and promise to those who are faithful (4:6-21)</a:t>
            </a: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87</Words>
  <Application>Microsoft Office PowerPoint</Application>
  <PresentationFormat>Widescreen</PresentationFormat>
  <Paragraphs>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31</cp:revision>
  <dcterms:created xsi:type="dcterms:W3CDTF">2018-12-05T21:11:16Z</dcterms:created>
  <dcterms:modified xsi:type="dcterms:W3CDTF">2019-03-20T18:33:05Z</dcterms:modified>
</cp:coreProperties>
</file>