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93" d="100"/>
          <a:sy n="93" d="100"/>
        </p:scale>
        <p:origin x="12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8C458F-BD32-4685-B9F8-B4C945600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9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41C729-3158-45FC-A647-0D077182A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F51D6-2002-42AC-A7B1-9CE1507D8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87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97ED2-6384-4102-BD93-F1BACE526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86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1CBC67-DADD-42EA-9165-170CF1737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699404"/>
            <a:ext cx="11940397" cy="5158595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49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1" r:id="rId3"/>
    <p:sldLayoutId id="2147483662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1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699404"/>
            <a:ext cx="11940397" cy="5158595"/>
          </a:xfrm>
        </p:spPr>
        <p:txBody>
          <a:bodyPr>
            <a:normAutofit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en-US" sz="3600" u="sng" dirty="0"/>
              <a:t>Every Christian, Especially the Evangelist Is Charged to:</a:t>
            </a:r>
          </a:p>
          <a:p>
            <a:pPr>
              <a:lnSpc>
                <a:spcPct val="95000"/>
              </a:lnSpc>
            </a:pPr>
            <a:r>
              <a:rPr lang="en-US" sz="3600" dirty="0"/>
              <a:t>Serve the Lord Steadfastly (1:3-2:26)</a:t>
            </a:r>
          </a:p>
          <a:p>
            <a:pPr>
              <a:lnSpc>
                <a:spcPct val="95000"/>
              </a:lnSpc>
            </a:pPr>
            <a:r>
              <a:rPr lang="en-US" sz="3600" dirty="0"/>
              <a:t>Stand on (and for) Sound Doctrine (3:1-4:21)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Sound doctrine is not always accepted, and is often rejected, by man (3:1-9)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Sound doctrine thoroughly equips the man of God for salvation and faithful service (3:10-17)</a:t>
            </a:r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61</Words>
  <Application>Microsoft Office PowerPoint</Application>
  <PresentationFormat>Widescreen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29</cp:revision>
  <dcterms:created xsi:type="dcterms:W3CDTF">2018-12-05T21:11:16Z</dcterms:created>
  <dcterms:modified xsi:type="dcterms:W3CDTF">2019-03-13T18:15:26Z</dcterms:modified>
</cp:coreProperties>
</file>