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11521-D1C9-46B2-B416-82A0F305E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97ED2-6384-4102-BD93-F1BACE526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CBC67-DADD-42EA-9165-170CF1737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1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1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en-US" sz="3600" u="sng" dirty="0"/>
              <a:t>Every Christian, Especially the Evangelist Is Charged to:</a:t>
            </a:r>
          </a:p>
          <a:p>
            <a:pPr>
              <a:lnSpc>
                <a:spcPct val="95000"/>
              </a:lnSpc>
            </a:pPr>
            <a:r>
              <a:rPr lang="en-US" sz="3600" dirty="0"/>
              <a:t>Serve the Lord Steadfastly (1:3-2:26)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 genuine faith (1:3-5).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 zealous fervor (1:6-7).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an unashamed courage (1:8-12).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an unrelenting devotion (1:13-18).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 persistent teaching (2:1-2).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an enduring spirit (2:3-13).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 diligent worker (2:14-19).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 holy vessel (2:20-23).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Steadfastness in service requires a true servant (2:24-26).</a:t>
            </a: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107</Words>
  <Application>Microsoft Office PowerPoint</Application>
  <PresentationFormat>Widescreen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25</cp:revision>
  <dcterms:created xsi:type="dcterms:W3CDTF">2018-12-05T21:11:16Z</dcterms:created>
  <dcterms:modified xsi:type="dcterms:W3CDTF">2019-02-20T19:57:57Z</dcterms:modified>
</cp:coreProperties>
</file>