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93" d="100"/>
          <a:sy n="93" d="100"/>
        </p:scale>
        <p:origin x="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4DD0D-2D50-47D2-AA2D-369D89F60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9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755EE-7FEF-4A27-A67A-21932C90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31998-BA26-4EB5-BDB9-EC27C01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A2B-A56F-4F12-8C3D-3D1EB554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63D1-AD81-48E8-8F14-32E83FB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1981-3D72-4413-BE06-4AD3938C0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38D7E-115C-40A2-ADE2-C67A5D3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98ACF-7C09-40FC-A8D2-560ACD1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377D-6119-4A23-AE40-1C07513D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6F64-E4F1-4542-9C88-151BB06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0713-8510-433C-8D1F-AB8C0B86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C3D6-6C10-4721-967D-70AF5693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0F70-DB0A-4350-BE05-C784A114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52C0-F3FA-4051-AA02-CECFA28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7669-3B00-464D-ABC7-7085995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E3FA-373F-4BE7-8D15-09C3292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DD88-E840-4A77-A7A0-58B7FDA1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47428-ECD5-40F0-922E-A412E298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CF7F-7CDB-46A9-8D82-ADDCE1E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BD4-3CFB-4A1B-9A4F-823118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D62B-9DB5-4C2C-82A9-B0A26AA4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DB827-1ACF-4BC0-AC4F-A6269F0A6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3AAC-8F1C-459A-AAA1-62D440DA6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F6EC-7E46-43A4-951C-480BAD5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81702-19E2-4609-9DAD-C90D6B1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F893-95DB-4017-90F0-BA829F3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41C729-3158-45FC-A647-0D077182A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6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F51D6-2002-42AC-A7B1-9CE1507D8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87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97ED2-6384-4102-BD93-F1BACE526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386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1CBC67-DADD-42EA-9165-170CF17379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699404"/>
            <a:ext cx="11940397" cy="5158595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49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47FF-FE40-484D-A21E-AC7511B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5F56-C4B0-45AD-B598-E356CFF8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CDF6-AB6F-4C64-98C7-21AD17D8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2071-6D49-4942-8CBD-0C6DAB6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A5E7-EE07-45CB-A8E2-8C851B00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FCF9-E585-46BC-A643-34ED8C0F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87D8-898B-4E25-A85B-C3C03DE0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88B5-E658-4CD0-AD53-4C0763C2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505B1-5E97-45E0-A930-B1DE3A9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13ABC-ED75-4B79-9793-E684063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43BA-F66C-40AA-A527-F4FE175F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EA3-43D1-4257-AC05-9D07C67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00AC-3F66-4407-972F-D6F5B2A9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8E5DD-AD1B-46B5-90BC-003D6868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4E56B-9938-4797-8D58-B96CC0ED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405F7-B780-4CD1-A89B-FC541659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D3F1F-BDFB-4D49-89D7-70DA2916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4AA75-B1E9-49B3-B1C0-DE39AB07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CFB5-1A0A-4F28-B81D-C4B9877E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3AD-37FA-4DFA-BD1F-B9DE3EB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EA76B-ECDF-4324-A564-5D1FEC2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8D9A0-4BEC-4720-8420-B00E4078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EEF4C-B702-46C0-A98E-7BAC93F3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4A2BF-623B-4272-B883-18ECCA3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39FE-26FF-42AD-95C5-BAB09C674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8693-B576-48E0-B4D5-8DAB8275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2D23-CCDA-4E22-A6AF-5466046998C6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A9A6-CC70-4E93-8765-BCBD77C6F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E83-0393-4EDE-9A47-A233ADA4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61" r:id="rId3"/>
    <p:sldLayoutId id="2147483662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1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901-3D8C-4146-BCE7-1E3F4FDFA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699404"/>
            <a:ext cx="11940397" cy="5158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u="sng" dirty="0"/>
              <a:t>Every Christian, Especially the Evangelist Is Charged to:</a:t>
            </a:r>
          </a:p>
          <a:p>
            <a:r>
              <a:rPr lang="en-US" sz="3600" dirty="0"/>
              <a:t>Serve the Lord Steadfastly (1:3-2:26)</a:t>
            </a:r>
          </a:p>
          <a:p>
            <a:pPr lvl="1"/>
            <a:r>
              <a:rPr lang="en-US" dirty="0"/>
              <a:t>Steadfastness in service requires a genuine faith (1:3-5).</a:t>
            </a:r>
          </a:p>
          <a:p>
            <a:pPr lvl="1"/>
            <a:r>
              <a:rPr lang="en-US" dirty="0"/>
              <a:t>Steadfastness in service requires a zealous fervor (1:6-7).</a:t>
            </a:r>
          </a:p>
          <a:p>
            <a:pPr lvl="1"/>
            <a:r>
              <a:rPr lang="en-US" dirty="0"/>
              <a:t>Steadfastness in service requires an unashamed courage (1:8-12).</a:t>
            </a:r>
          </a:p>
          <a:p>
            <a:pPr lvl="1"/>
            <a:r>
              <a:rPr lang="en-US" dirty="0"/>
              <a:t>Steadfastness in service requires an unrelenting devotion (1:13-18).</a:t>
            </a:r>
          </a:p>
          <a:p>
            <a:pPr lvl="1"/>
            <a:r>
              <a:rPr lang="en-US" dirty="0"/>
              <a:t>Steadfastness in service requires a persistent teaching (2:1-2).</a:t>
            </a:r>
          </a:p>
          <a:p>
            <a:pPr lvl="1"/>
            <a:r>
              <a:rPr lang="en-US" dirty="0"/>
              <a:t>Steadfastness in service requires an enduring spirit (2:3-13).</a:t>
            </a:r>
          </a:p>
          <a:p>
            <a:pPr lvl="2"/>
            <a:r>
              <a:rPr lang="en-US"/>
              <a:t>Endurance is required </a:t>
            </a:r>
            <a:r>
              <a:rPr lang="en-US" dirty="0"/>
              <a:t>by all who engage in hard work (2:3-7)</a:t>
            </a:r>
          </a:p>
          <a:p>
            <a:pPr lvl="2"/>
            <a:r>
              <a:rPr lang="en-US" dirty="0"/>
              <a:t>Endurance has many strong incentives (2:8-13).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64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98</Words>
  <Application>Microsoft Office PowerPoint</Application>
  <PresentationFormat>Widescreen</PresentationFormat>
  <Paragraphs>11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23</cp:revision>
  <dcterms:created xsi:type="dcterms:W3CDTF">2018-12-05T21:11:16Z</dcterms:created>
  <dcterms:modified xsi:type="dcterms:W3CDTF">2019-02-13T19:35:44Z</dcterms:modified>
</cp:coreProperties>
</file>