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7"/>
  </p:notesMasterIdLst>
  <p:sldIdLst>
    <p:sldId id="256" r:id="rId3"/>
    <p:sldId id="263" r:id="rId4"/>
    <p:sldId id="400" r:id="rId5"/>
    <p:sldId id="40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3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13975-AA70-4EF1-A973-FB6F54104DE2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0DD00-6497-4ED1-A96B-998588963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57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970F02C-E505-434F-B75E-3E08A7BEA8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D01776-2BB6-4D8B-805B-4AED5E78B0D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2258" name="Rectangle 2">
            <a:extLst>
              <a:ext uri="{FF2B5EF4-FFF2-40B4-BE49-F238E27FC236}">
                <a16:creationId xmlns:a16="http://schemas.microsoft.com/office/drawing/2014/main" id="{689BC7A7-94FB-46F3-9123-4F4DAB3F5E9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>
            <a:extLst>
              <a:ext uri="{FF2B5EF4-FFF2-40B4-BE49-F238E27FC236}">
                <a16:creationId xmlns:a16="http://schemas.microsoft.com/office/drawing/2014/main" id="{583B2AAB-FF67-483F-8929-EA5C1D0F4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DE75BD-91F4-44A2-A148-5498DF9CEB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B15B34-F7E6-49DF-8E25-41A10CABC7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0690" name="Rectangle 2">
            <a:extLst>
              <a:ext uri="{FF2B5EF4-FFF2-40B4-BE49-F238E27FC236}">
                <a16:creationId xmlns:a16="http://schemas.microsoft.com/office/drawing/2014/main" id="{210A7C30-45CD-4557-ACC4-7C520F20128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>
            <a:extLst>
              <a:ext uri="{FF2B5EF4-FFF2-40B4-BE49-F238E27FC236}">
                <a16:creationId xmlns:a16="http://schemas.microsoft.com/office/drawing/2014/main" id="{5EED828E-02B8-4016-878A-ED0B747FF4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B94AEA-0D98-417B-A378-1580A76CAF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755EE-7FEF-4A27-A67A-21932C90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31998-BA26-4EB5-BDB9-EC27C01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A2B-A56F-4F12-8C3D-3D1EB554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63D1-AD81-48E8-8F14-32E83FB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1981-3D72-4413-BE06-4AD3938C0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38D7E-115C-40A2-ADE2-C67A5D3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98ACF-7C09-40FC-A8D2-560ACD1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377D-6119-4A23-AE40-1C07513D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6F64-E4F1-4542-9C88-151BB06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0713-8510-433C-8D1F-AB8C0B86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C3D6-6C10-4721-967D-70AF5693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0F70-DB0A-4350-BE05-C784A114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52C0-F3FA-4051-AA02-CECFA28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7669-3B00-464D-ABC7-7085995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E3FA-373F-4BE7-8D15-09C3292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DD88-E840-4A77-A7A0-58B7FDA1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47428-ECD5-40F0-922E-A412E298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CF7F-7CDB-46A9-8D82-ADDCE1E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BD4-3CFB-4A1B-9A4F-823118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D62B-9DB5-4C2C-82A9-B0A26AA4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DB827-1ACF-4BC0-AC4F-A6269F0A6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3AAC-8F1C-459A-AAA1-62D440DA6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F6EC-7E46-43A4-951C-480BAD5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81702-19E2-4609-9DAD-C90D6B1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F893-95DB-4017-90F0-BA829F3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81E1-676E-42D4-9A77-130875272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233E4-AFBD-4EFF-9082-640B55B8D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549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42E8C-A78F-469B-9B88-EC176C1E5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44532-7ACA-4015-A498-B79211ABD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244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A959B-A41E-4865-8B40-417B4407B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AA944-1239-486C-8A15-45419FC7B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824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E5A2-47EB-4049-A481-AFAFD1426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F8578-5F7B-4C9F-8C8D-D4238A797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38480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A522B-AED9-43AF-ADD2-092F8A349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447800"/>
            <a:ext cx="538480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5681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03E78-3B1F-41D1-842C-236A79008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27ED2-4907-4E80-8E3D-F1713A33E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45F29-1475-48B0-85D2-FC0E97A20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BD0AE7-94BB-49AF-BA50-2E5E8B6AA6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E942B6-9EAD-42EC-8AB1-9949EECC6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6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41C729-3158-45FC-A647-0D077182A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646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0E0CA-4CEA-410E-914D-656BD955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111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950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B9030-E906-4C72-885C-AC7816604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64A7A-12D8-47BC-8768-117D71550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CFF3F-B677-4D24-A7CE-938FFA18F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4693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D52C3-5797-4791-A410-F98B545E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B589C-D1CF-4715-8A5C-8131E498B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A2D10-9850-4DFD-9049-07102E461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5860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B24DC-A67B-4442-BFBD-CE332CB31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4E84C-C814-4A9D-9322-AFD1CED6D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7855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03674B-C418-418D-960A-B5E51C5AC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4309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2CE26-7DE4-4D3F-877A-F27F957B8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4309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813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A8D4AF-755E-443D-9F65-AB53BA41F4E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8"/>
            <a:ext cx="10972800" cy="6430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933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F51D6-2002-42AC-A7B1-9CE1507D8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87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E567FB-B164-4E76-9F49-E9EC076BD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386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011D36-09B9-49FF-B96A-704439BD9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2053086"/>
            <a:ext cx="11940397" cy="4804913"/>
          </a:xfrm>
        </p:spPr>
        <p:txBody>
          <a:bodyPr>
            <a:normAutofit/>
          </a:bodyPr>
          <a:lstStyle>
            <a:lvl1pPr>
              <a:defRPr sz="3200" b="1"/>
            </a:lvl1pPr>
            <a:lvl2pPr marL="569913" indent="-228600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49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47FF-FE40-484D-A21E-AC7511B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5F56-C4B0-45AD-B598-E356CFF8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CDF6-AB6F-4C64-98C7-21AD17D8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2071-6D49-4942-8CBD-0C6DAB6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A5E7-EE07-45CB-A8E2-8C851B00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FCF9-E585-46BC-A643-34ED8C0F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87D8-898B-4E25-A85B-C3C03DE0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88B5-E658-4CD0-AD53-4C0763C2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505B1-5E97-45E0-A930-B1DE3A9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13ABC-ED75-4B79-9793-E684063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43BA-F66C-40AA-A527-F4FE175F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EA3-43D1-4257-AC05-9D07C67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00AC-3F66-4407-972F-D6F5B2A9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8E5DD-AD1B-46B5-90BC-003D6868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4E56B-9938-4797-8D58-B96CC0ED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405F7-B780-4CD1-A89B-FC541659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D3F1F-BDFB-4D49-89D7-70DA2916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4AA75-B1E9-49B3-B1C0-DE39AB07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CFB5-1A0A-4F28-B81D-C4B9877E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3AD-37FA-4DFA-BD1F-B9DE3EB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EA76B-ECDF-4324-A564-5D1FEC2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8D9A0-4BEC-4720-8420-B00E4078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EEF4C-B702-46C0-A98E-7BAC93F3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4A2BF-623B-4272-B883-18ECCA3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39FE-26FF-42AD-95C5-BAB09C674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8693-B576-48E0-B4D5-8DAB8275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2D23-CCDA-4E22-A6AF-5466046998C6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A9A6-CC70-4E93-8765-BCBD77C6F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E83-0393-4EDE-9A47-A233ADA4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water-11">
            <a:extLst>
              <a:ext uri="{FF2B5EF4-FFF2-40B4-BE49-F238E27FC236}">
                <a16:creationId xmlns:a16="http://schemas.microsoft.com/office/drawing/2014/main" id="{F688A215-865C-4A5E-B2D6-E9A84D1515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13226" r="22606"/>
          <a:stretch>
            <a:fillRect/>
          </a:stretch>
        </p:blipFill>
        <p:spPr bwMode="auto">
          <a:xfrm>
            <a:off x="2118" y="-26988"/>
            <a:ext cx="12185649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FE81E778-8443-42FE-89AD-918ABBDED9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715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F2E619B-A3BA-481C-B634-0A29AA4B6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10972800" cy="5257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810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1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901-3D8C-4146-BCE7-1E3F4FDFA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2053087"/>
            <a:ext cx="11940397" cy="4804914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3600" u="sng" dirty="0"/>
              <a:t>The Orderly Pattern of Sound Doctrine:</a:t>
            </a:r>
          </a:p>
          <a:p>
            <a:pPr>
              <a:lnSpc>
                <a:spcPct val="85000"/>
              </a:lnSpc>
            </a:pPr>
            <a:r>
              <a:rPr lang="en-US" dirty="0"/>
              <a:t>Must Be Applied to the Organization of the Church (1:5-16)</a:t>
            </a:r>
          </a:p>
          <a:p>
            <a:pPr>
              <a:lnSpc>
                <a:spcPct val="85000"/>
              </a:lnSpc>
            </a:pPr>
            <a:r>
              <a:rPr lang="en-US" dirty="0"/>
              <a:t>Must Be Applied to the Personal Lives of Christians (2:1-3:15)</a:t>
            </a:r>
          </a:p>
          <a:p>
            <a:pPr lvl="1">
              <a:lnSpc>
                <a:spcPct val="85000"/>
              </a:lnSpc>
            </a:pPr>
            <a:r>
              <a:rPr lang="en-US" dirty="0"/>
              <a:t>Eagerly Applied to All Ages and Relationships in the Church (2:1-10)</a:t>
            </a:r>
          </a:p>
          <a:p>
            <a:pPr lvl="1">
              <a:lnSpc>
                <a:spcPct val="85000"/>
              </a:lnSpc>
            </a:pPr>
            <a:r>
              <a:rPr lang="en-US" dirty="0"/>
              <a:t>Eagerly Applied in View of the Grace of God (2:11-15)</a:t>
            </a:r>
          </a:p>
          <a:p>
            <a:pPr lvl="1">
              <a:lnSpc>
                <a:spcPct val="85000"/>
              </a:lnSpc>
            </a:pPr>
            <a:r>
              <a:rPr lang="en-US" dirty="0"/>
              <a:t>Sounds Doctrine Defines and Motivates Toward Good Works (3:1-15)</a:t>
            </a:r>
          </a:p>
          <a:p>
            <a:pPr marL="1027113" lvl="2">
              <a:lnSpc>
                <a:spcPct val="85000"/>
              </a:lnSpc>
            </a:pPr>
            <a:r>
              <a:rPr lang="en-US" sz="2800" dirty="0"/>
              <a:t>Christians Must engage in Good Works Toward Others (3:1-2)</a:t>
            </a:r>
          </a:p>
          <a:p>
            <a:pPr marL="1027113" lvl="2">
              <a:lnSpc>
                <a:spcPct val="85000"/>
              </a:lnSpc>
            </a:pPr>
            <a:r>
              <a:rPr lang="en-US" sz="2800" dirty="0"/>
              <a:t>Christians Must Remember Where They Came from and Resist (3:3)</a:t>
            </a:r>
          </a:p>
          <a:p>
            <a:pPr marL="1027113" lvl="2">
              <a:lnSpc>
                <a:spcPct val="85000"/>
              </a:lnSpc>
            </a:pPr>
            <a:r>
              <a:rPr lang="en-US" sz="2800" dirty="0"/>
              <a:t>Christians Must Rejoice &amp; Be Thankful for the Grace of God (3:4-8)</a:t>
            </a:r>
          </a:p>
          <a:p>
            <a:pPr marL="1027113" lvl="2">
              <a:lnSpc>
                <a:spcPct val="85000"/>
              </a:lnSpc>
            </a:pPr>
            <a:r>
              <a:rPr lang="en-US" sz="2800" dirty="0"/>
              <a:t>Christians Must Be Cautious of Those Who Reject God’s Word (3:9-11)</a:t>
            </a:r>
            <a:endParaRPr lang="en-US" dirty="0"/>
          </a:p>
          <a:p>
            <a:pPr>
              <a:lnSpc>
                <a:spcPct val="85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64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E87CD9-C804-4EE5-88F1-E04F28871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A7D2D8-EA06-4AFC-A651-71E0F5A37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A37A2E-E998-4F81-BDA3-854E416A4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119</Words>
  <Application>Microsoft Office PowerPoint</Application>
  <PresentationFormat>Widescreen</PresentationFormat>
  <Paragraphs>12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Tahoma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25</cp:revision>
  <dcterms:created xsi:type="dcterms:W3CDTF">2018-12-05T21:11:16Z</dcterms:created>
  <dcterms:modified xsi:type="dcterms:W3CDTF">2019-01-23T23:51:26Z</dcterms:modified>
</cp:coreProperties>
</file>