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C41FA-03BC-4405-B11B-DBC3DB407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567FB-B164-4E76-9F49-E9EC076BD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011D36-09B9-49FF-B96A-704439BD9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053086"/>
            <a:ext cx="11940397" cy="4804913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/>
              <a:t>The Orderly Pattern of Sound Doctrine:</a:t>
            </a:r>
          </a:p>
          <a:p>
            <a:r>
              <a:rPr lang="en-US" dirty="0"/>
              <a:t>Has Its Origin and Hope in God (1:1-4)</a:t>
            </a:r>
          </a:p>
          <a:p>
            <a:r>
              <a:rPr lang="en-US" dirty="0"/>
              <a:t>Must Be Applied to the Organization of the Church (1:5-16)</a:t>
            </a:r>
          </a:p>
          <a:p>
            <a:pPr lvl="1"/>
            <a:r>
              <a:rPr lang="en-US" dirty="0"/>
              <a:t>God’s Orderly Pattern Detailed the Qualifications of Elders (1:5-9)</a:t>
            </a:r>
          </a:p>
          <a:p>
            <a:pPr lvl="1"/>
            <a:r>
              <a:rPr lang="en-US" dirty="0"/>
              <a:t>God’s Orderly Pattern Demanded Action Against False Teachers (1:10-16)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51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19</cp:revision>
  <dcterms:created xsi:type="dcterms:W3CDTF">2018-12-05T21:11:16Z</dcterms:created>
  <dcterms:modified xsi:type="dcterms:W3CDTF">2019-01-09T20:25:20Z</dcterms:modified>
</cp:coreProperties>
</file>