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8B67D2-C279-4257-821F-5D971E9C0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567FB-B164-4E76-9F49-E9EC076BD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770FB-011A-44AC-B235-498C7EB72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053086"/>
            <a:ext cx="11940397" cy="4804913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03CBE7-E760-443D-BF9D-447F78F7E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22089"/>
              </p:ext>
            </p:extLst>
          </p:nvPr>
        </p:nvGraphicFramePr>
        <p:xfrm>
          <a:off x="124287" y="1224951"/>
          <a:ext cx="10555215" cy="558129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959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8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1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4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Period of Writing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Books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Description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Date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Theme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6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Second Missionary Journey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Thessalonians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Thessalonians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First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51-52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Eschatology: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Last Things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Third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Missionary Journey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Galatians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Corinthians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Corinthians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Romans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Impregnable Quartet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53-57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Soteriology: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Salvation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First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Roman Imprisonment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Colossians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Philemon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Ephesians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Philippians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Prison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60-62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Christology: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Christ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4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Release &amp;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2nd Roman Imprisonment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Timothy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Titus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Timothy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Evangelist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62-68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Ecclesiology: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Church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D41807-01B9-470C-8C1C-D2259160E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Evangelist Epistles</a:t>
            </a:r>
          </a:p>
          <a:p>
            <a:pPr lvl="1"/>
            <a:r>
              <a:rPr lang="en-US" dirty="0"/>
              <a:t>Includes 1 and 2 Timothy and Titus</a:t>
            </a:r>
          </a:p>
          <a:p>
            <a:pPr lvl="1"/>
            <a:r>
              <a:rPr lang="en-US" dirty="0"/>
              <a:t>Last three epistles that Paul penned, after the close of the book of Acts</a:t>
            </a:r>
          </a:p>
          <a:p>
            <a:pPr lvl="1"/>
            <a:r>
              <a:rPr lang="en-US" dirty="0"/>
              <a:t>Written to two young evangelists</a:t>
            </a:r>
          </a:p>
          <a:p>
            <a:pPr lvl="1"/>
            <a:r>
              <a:rPr lang="en-US" dirty="0"/>
              <a:t>First Timothy &amp; Titus written after Paul’s first Roman imprisonment </a:t>
            </a:r>
          </a:p>
          <a:p>
            <a:pPr lvl="1"/>
            <a:r>
              <a:rPr lang="en-US" dirty="0"/>
              <a:t>Second Timothy written during Paul’s second &amp; final Roman imprisonment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5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2019472" cy="5658928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Titus was a close companion of Paul, but Scripture does </a:t>
            </a:r>
            <a:br>
              <a:rPr lang="en-US" dirty="0"/>
            </a:br>
            <a:r>
              <a:rPr lang="en-US" dirty="0"/>
              <a:t>not reveal much about him.</a:t>
            </a:r>
          </a:p>
          <a:p>
            <a:r>
              <a:rPr lang="en-US" dirty="0"/>
              <a:t>Titus is mentioned 13 times in the New Testament.</a:t>
            </a:r>
          </a:p>
          <a:p>
            <a:pPr lvl="1"/>
            <a:r>
              <a:rPr lang="en-US" dirty="0"/>
              <a:t>Most of those are in the book of Second Corinthians (9 of 13).</a:t>
            </a:r>
          </a:p>
          <a:p>
            <a:pPr lvl="1"/>
            <a:r>
              <a:rPr lang="en-US" dirty="0"/>
              <a:t>He is not mentioned at all by name in the book of Acts.</a:t>
            </a:r>
          </a:p>
          <a:p>
            <a:pPr lvl="1"/>
            <a:r>
              <a:rPr lang="en-US" dirty="0"/>
              <a:t>He is mentioned twice in Galatians and once in Second Timothy.</a:t>
            </a:r>
          </a:p>
          <a:p>
            <a:r>
              <a:rPr lang="en-US" dirty="0"/>
              <a:t>Paul was likely the one who converted Titus (Tit. 1:4).</a:t>
            </a:r>
          </a:p>
          <a:p>
            <a:r>
              <a:rPr lang="en-US" dirty="0"/>
              <a:t>Paul took Titus to Jerusalem to demonstrate a principle (Gal. 2:1-10).</a:t>
            </a:r>
          </a:p>
          <a:p>
            <a:r>
              <a:rPr lang="en-US" dirty="0"/>
              <a:t>Paul trusted Titus with the collection for the poor saints in Jerusalem (2 Cor. 8:6-24).</a:t>
            </a:r>
          </a:p>
          <a:p>
            <a:r>
              <a:rPr lang="en-US" dirty="0"/>
              <a:t>Paul laid upon Titus the task of ministering to the church in Corinth (2 Cor. 2:13; 7:6, 13-14; 12:18).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029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Titus traveled to Crete with Paul after his first Roman </a:t>
            </a: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imprisonment.</a:t>
            </a:r>
          </a:p>
          <a:p>
            <a:pPr lvl="1"/>
            <a:r>
              <a:rPr lang="en-US" dirty="0"/>
              <a:t>The origin of the church in Crete is not known.</a:t>
            </a:r>
          </a:p>
          <a:p>
            <a:pPr lvl="1"/>
            <a:r>
              <a:rPr lang="en-US" dirty="0"/>
              <a:t>Crete was notoriously immoral.  </a:t>
            </a:r>
          </a:p>
          <a:p>
            <a:pPr lvl="1"/>
            <a:r>
              <a:rPr lang="en-US" dirty="0"/>
              <a:t>The church in Crete was being influenced by the immorality of the Cretans and by the false teaching and moral perversity coming from various Judaizers (1:10-16).</a:t>
            </a:r>
          </a:p>
          <a:p>
            <a:r>
              <a:rPr lang="en-US" dirty="0"/>
              <a:t>Paul left Titus in Crete, to “set in order the things that are lacking and appoint elders” (Tit. 1:5).</a:t>
            </a:r>
          </a:p>
          <a:p>
            <a:pPr lvl="1"/>
            <a:r>
              <a:rPr lang="en-US" dirty="0"/>
              <a:t>Paul wrote to encourage and instruct Titus in his faith and in his ministry.</a:t>
            </a:r>
          </a:p>
          <a:p>
            <a:pPr lvl="1"/>
            <a:r>
              <a:rPr lang="en-US" dirty="0"/>
              <a:t>Paul wanted Titus to meet him in </a:t>
            </a:r>
            <a:r>
              <a:rPr lang="en-US" dirty="0" err="1"/>
              <a:t>Nicopolis</a:t>
            </a:r>
            <a:r>
              <a:rPr lang="en-US" dirty="0"/>
              <a:t> during the winter (Tit. 3:12).</a:t>
            </a:r>
          </a:p>
          <a:p>
            <a:pPr lvl="1"/>
            <a:r>
              <a:rPr lang="en-US" dirty="0"/>
              <a:t>Titus is mentioned one final time in 2 Timothy 4:10, as laboring in Dalmatia.</a:t>
            </a:r>
          </a:p>
        </p:txBody>
      </p:sp>
    </p:spTree>
    <p:extLst>
      <p:ext uri="{BB962C8B-B14F-4D97-AF65-F5344CB8AC3E}">
        <p14:creationId xmlns:p14="http://schemas.microsoft.com/office/powerpoint/2010/main" val="1897312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240219" cy="5658928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Paul wrote this letter to Titus</a:t>
            </a:r>
          </a:p>
          <a:p>
            <a:pPr lvl="1"/>
            <a:r>
              <a:rPr lang="en-US" dirty="0"/>
              <a:t>While Titus in Crete (1:3)</a:t>
            </a:r>
          </a:p>
          <a:p>
            <a:pPr lvl="1"/>
            <a:r>
              <a:rPr lang="en-US" dirty="0"/>
              <a:t>While Paul (perhaps) in Macedonia (1:3)</a:t>
            </a:r>
          </a:p>
          <a:p>
            <a:pPr lvl="1"/>
            <a:r>
              <a:rPr lang="en-US" dirty="0"/>
              <a:t>Around 62-67 A.D. (after release from 1</a:t>
            </a:r>
            <a:r>
              <a:rPr lang="en-US" baseline="30000" dirty="0"/>
              <a:t>st</a:t>
            </a:r>
            <a:r>
              <a:rPr lang="en-US" dirty="0"/>
              <a:t> Roman imprisonment)</a:t>
            </a:r>
          </a:p>
          <a:p>
            <a:pPr lvl="0"/>
            <a:r>
              <a:rPr lang="en-US" dirty="0"/>
              <a:t>The theme: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The orderly pattern of sound doctrine is Divinely designed for direct application to the operation of the church and to the personal lives of every Christian.</a:t>
            </a:r>
          </a:p>
          <a:p>
            <a:r>
              <a:rPr lang="en-US" dirty="0"/>
              <a:t>Paul wrote to Titus to:</a:t>
            </a:r>
          </a:p>
          <a:p>
            <a:pPr lvl="1"/>
            <a:r>
              <a:rPr lang="en-US" dirty="0"/>
              <a:t>“Set things in order” (1:5)</a:t>
            </a:r>
          </a:p>
          <a:p>
            <a:pPr lvl="1"/>
            <a:r>
              <a:rPr lang="en-US" dirty="0"/>
              <a:t>“Speak the things which are proper for sound doctrine” (2:1)</a:t>
            </a:r>
          </a:p>
          <a:p>
            <a:pPr lvl="1"/>
            <a:r>
              <a:rPr lang="en-US" dirty="0"/>
              <a:t>Urge the church to “maintain good works” (3:8, 14)</a:t>
            </a:r>
          </a:p>
        </p:txBody>
      </p:sp>
    </p:spTree>
    <p:extLst>
      <p:ext uri="{BB962C8B-B14F-4D97-AF65-F5344CB8AC3E}">
        <p14:creationId xmlns:p14="http://schemas.microsoft.com/office/powerpoint/2010/main" val="138476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/>
              <a:t>The Orderly Pattern of Sound Doctrine:</a:t>
            </a:r>
          </a:p>
          <a:p>
            <a:r>
              <a:rPr lang="en-US" dirty="0"/>
              <a:t>Has Its Origin and Hope in God (1:1-4)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332</Words>
  <Application>Microsoft Office PowerPoint</Application>
  <PresentationFormat>Widescreen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17</cp:revision>
  <dcterms:created xsi:type="dcterms:W3CDTF">2018-12-05T21:11:16Z</dcterms:created>
  <dcterms:modified xsi:type="dcterms:W3CDTF">2019-01-02T22:06:41Z</dcterms:modified>
</cp:coreProperties>
</file>