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93" d="100"/>
          <a:sy n="93" d="100"/>
        </p:scale>
        <p:origin x="120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C302D-F1B8-450C-A6AD-B431BE46EB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662B9A-D3C5-493A-917D-3862A86433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0B274-19E2-4354-953A-DAC3463AE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2D23-CCDA-4E22-A6AF-5466046998C6}" type="datetimeFigureOut">
              <a:rPr lang="en-US" smtClean="0"/>
              <a:t>12/26/2018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9937B-3344-4EAE-AEEF-6750BDAE8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5AD63-B387-4741-9B4A-119CBD101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4BD1-F73C-40A7-8787-CA8B0DB2E5D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F48E45-8DAF-4CAA-9E36-4BF8E1EF57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846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0DD88-E840-4A77-A7A0-58B7FDA1D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D47428-ECD5-40F0-922E-A412E298A9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CCCF7F-7CDB-46A9-8D82-ADDCE1E97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2D23-CCDA-4E22-A6AF-5466046998C6}" type="datetimeFigureOut">
              <a:rPr lang="en-US" smtClean="0"/>
              <a:t>12/26/2018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9BBD4-3CFB-4A1B-9A4F-823118A85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7AD62B-9DB5-4C2C-82A9-B0A26AA49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4BD1-F73C-40A7-8787-CA8B0DB2E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047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DDB827-1ACF-4BC0-AC4F-A6269F0A67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B03AAC-8F1C-459A-AAA1-62D440DA61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EF6EC-7E46-43A4-951C-480BAD542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2D23-CCDA-4E22-A6AF-5466046998C6}" type="datetimeFigureOut">
              <a:rPr lang="en-US" smtClean="0"/>
              <a:t>12/26/2018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D81702-19E2-4609-9DAD-C90D6B104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BF893-95DB-4017-90F0-BA829F359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4BD1-F73C-40A7-8787-CA8B0DB2E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433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4731386-988C-416D-A860-DF08812A88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E6F18-2283-4A41-907B-2C0F8F24A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528" y="1742536"/>
            <a:ext cx="11940397" cy="5115464"/>
          </a:xfrm>
        </p:spPr>
        <p:txBody>
          <a:bodyPr>
            <a:normAutofit/>
          </a:bodyPr>
          <a:lstStyle>
            <a:lvl1pPr>
              <a:defRPr sz="3200" b="1"/>
            </a:lvl1pPr>
            <a:lvl2pPr marL="569913" indent="-228600">
              <a:buFont typeface="Calibri" panose="020F0502020204030204" pitchFamily="34" charset="0"/>
              <a:buChar char="−"/>
              <a:defRPr sz="2800" b="1"/>
            </a:lvl2pPr>
            <a:lvl3pPr>
              <a:defRPr sz="2400" b="1"/>
            </a:lvl3pPr>
            <a:lvl4pPr>
              <a:defRPr sz="2000" b="1"/>
            </a:lvl4pPr>
            <a:lvl5pPr>
              <a:defRPr sz="2000"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2646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347FF-FE40-484D-A21E-AC7511B58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DC5F56-C4B0-45AD-B598-E356CFF887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67CDF6-AB6F-4C64-98C7-21AD17D8E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2D23-CCDA-4E22-A6AF-5466046998C6}" type="datetimeFigureOut">
              <a:rPr lang="en-US" smtClean="0"/>
              <a:t>12/26/2018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52071-6D49-4942-8CBD-0C6DAB6B6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3A5E7-EE07-45CB-A8E2-8C851B003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4BD1-F73C-40A7-8787-CA8B0DB2E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796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FFCF9-E585-46BC-A643-34ED8C0F3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987D8-898B-4E25-A85B-C3C03DE0B1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BD88B5-E658-4CD0-AD53-4C0763C240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9505B1-5E97-45E0-A930-B1DE3A9AA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2D23-CCDA-4E22-A6AF-5466046998C6}" type="datetimeFigureOut">
              <a:rPr lang="en-US" smtClean="0"/>
              <a:t>12/26/2018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F13ABC-ED75-4B79-9793-E684063E1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9643BA-F66C-40AA-A527-F4FE175F0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4BD1-F73C-40A7-8787-CA8B0DB2E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335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06EA3-43D1-4257-AC05-9D07C6756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0E00AC-3F66-4407-972F-D6F5B2A909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F8E5DD-AD1B-46B5-90BC-003D686817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04E56B-9938-4797-8D58-B96CC0ED5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A405F7-B780-4CD1-A89B-FC54165989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6D3F1F-BDFB-4D49-89D7-70DA29166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2D23-CCDA-4E22-A6AF-5466046998C6}" type="datetimeFigureOut">
              <a:rPr lang="en-US" smtClean="0"/>
              <a:t>12/26/2018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E4AA75-B1E9-49B3-B1C0-DE39AB07E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54CFB5-1A0A-4F28-B81D-C4B9877E5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4BD1-F73C-40A7-8787-CA8B0DB2E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166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873AD-37FA-4DFA-BD1F-B9DE3EB74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8EA76B-ECDF-4324-A564-5D1FEC238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2D23-CCDA-4E22-A6AF-5466046998C6}" type="datetimeFigureOut">
              <a:rPr lang="en-US" smtClean="0"/>
              <a:t>12/26/2018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58D9A0-4BEC-4720-8420-B00E40781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6EEF4C-B702-46C0-A98E-7BAC93F32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4BD1-F73C-40A7-8787-CA8B0DB2E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17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E755EE-7FEF-4A27-A67A-21932C905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2D23-CCDA-4E22-A6AF-5466046998C6}" type="datetimeFigureOut">
              <a:rPr lang="en-US" smtClean="0"/>
              <a:t>12/26/2018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831998-BA26-4EB5-BDB9-EC27C01D4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4D3A2B-A56F-4F12-8C3D-3D1EB554A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4BD1-F73C-40A7-8787-CA8B0DB2E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836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563D1-AD81-48E8-8F14-32E83FB42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D1981-3D72-4413-BE06-4AD3938C0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838D7E-115C-40A2-ADE2-C67A5D328B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798ACF-7C09-40FC-A8D2-560ACD161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2D23-CCDA-4E22-A6AF-5466046998C6}" type="datetimeFigureOut">
              <a:rPr lang="en-US" smtClean="0"/>
              <a:t>12/26/2018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E8377D-6119-4A23-AE40-1C07513DB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4B6F64-E4F1-4542-9C88-151BB06FD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4BD1-F73C-40A7-8787-CA8B0DB2E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70713-8510-433C-8D1F-AB8C0B86C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ACC3D6-6C10-4721-967D-70AF569305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40F70-DB0A-4350-BE05-C784A11468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7B52C0-F3FA-4051-AA02-CECFA28FB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2D23-CCDA-4E22-A6AF-5466046998C6}" type="datetimeFigureOut">
              <a:rPr lang="en-US" smtClean="0"/>
              <a:t>12/26/2018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007669-3B00-464D-ABC7-70859957A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7FE3FA-373F-4BE7-8D15-09C32924C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4BD1-F73C-40A7-8787-CA8B0DB2E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23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24A2BF-623B-4272-B883-18ECCA384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B39FE-26FF-42AD-95C5-BAB09C674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C8693-B576-48E0-B4D5-8DAB8275B2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92D23-CCDA-4E22-A6AF-5466046998C6}" type="datetimeFigureOut">
              <a:rPr lang="en-US" smtClean="0"/>
              <a:t>12/26/2018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A9A6-CC70-4E93-8765-BCBD77C6F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2B9E83-0393-4EDE-9A47-A233ADA426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14BD1-F73C-40A7-8787-CA8B0DB2E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597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611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A28198-3024-41BC-9EB0-8111EBF8F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sz="3600" u="sng" dirty="0"/>
              <a:t>The Church Must Follow Sound Doctrine Regarding</a:t>
            </a:r>
            <a:r>
              <a:rPr lang="en-US" sz="3600" dirty="0"/>
              <a:t>:</a:t>
            </a:r>
          </a:p>
          <a:p>
            <a:pPr lvl="0"/>
            <a:r>
              <a:rPr lang="en-US" sz="2800" dirty="0"/>
              <a:t>False Teachers (1:3-20) + Church Assemblies (2:1-15)</a:t>
            </a:r>
          </a:p>
          <a:p>
            <a:r>
              <a:rPr lang="en-US" sz="2800" dirty="0"/>
              <a:t>The Qualifications of Its Leaders (3:1-13) + The Danger of Apostasy (3:14-4:16)</a:t>
            </a:r>
          </a:p>
          <a:p>
            <a:r>
              <a:rPr lang="en-US" sz="2800" dirty="0"/>
              <a:t>Relationships Within the Church (5:1-6:2)</a:t>
            </a:r>
          </a:p>
          <a:p>
            <a:pPr lvl="1"/>
            <a:r>
              <a:rPr lang="en-US" sz="2400" dirty="0"/>
              <a:t>Every Member of the Church Deserves Our Greatest Respect (5:1-2)</a:t>
            </a:r>
          </a:p>
          <a:p>
            <a:pPr lvl="1"/>
            <a:r>
              <a:rPr lang="en-US" sz="2400" dirty="0"/>
              <a:t>Every Widow of the Church Deserves Our Greatest Respect (5:3-16)</a:t>
            </a:r>
          </a:p>
          <a:p>
            <a:pPr lvl="1"/>
            <a:r>
              <a:rPr lang="en-US" sz="2400" dirty="0"/>
              <a:t>Every Elder of the Church Deserves Our Greatest Respect (5:17-25)</a:t>
            </a:r>
          </a:p>
          <a:p>
            <a:pPr lvl="1"/>
            <a:r>
              <a:rPr lang="en-US" sz="2400" dirty="0"/>
              <a:t>Every Master (In/Out of the Church) Deserves Our Greatest Respect (6:1-2)</a:t>
            </a:r>
          </a:p>
          <a:p>
            <a:r>
              <a:rPr lang="en-US" sz="2800" dirty="0"/>
              <a:t>Godly Living (6:3-21)</a:t>
            </a:r>
          </a:p>
          <a:p>
            <a:pPr lvl="1"/>
            <a:r>
              <a:rPr lang="en-US" sz="2400" dirty="0"/>
              <a:t>Christians Must Be Cautious of Those Who Do Not Submit to Sound Doctrine (6:3-5)</a:t>
            </a:r>
          </a:p>
          <a:p>
            <a:pPr lvl="1"/>
            <a:r>
              <a:rPr lang="en-US" sz="2400" dirty="0"/>
              <a:t>Christians Must Be Cautious of Material Riches in Our Lives (6:6-10)</a:t>
            </a:r>
          </a:p>
          <a:p>
            <a:pPr lvl="1"/>
            <a:r>
              <a:rPr lang="en-US" sz="2400" dirty="0"/>
              <a:t>Christians Must Be Determined to Be “Men of God” in Every Aspect of Life (6:11-16)</a:t>
            </a:r>
          </a:p>
          <a:p>
            <a:pPr lvl="1"/>
            <a:r>
              <a:rPr lang="en-US" sz="2400" dirty="0"/>
              <a:t>Christians Must Be Determined to Have the Proper Perspective on the Proper Riches (6:17-21)</a:t>
            </a:r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48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164</Words>
  <Application>Microsoft Office PowerPoint</Application>
  <PresentationFormat>Widescreen</PresentationFormat>
  <Paragraphs>13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9</cp:revision>
  <dcterms:created xsi:type="dcterms:W3CDTF">2018-12-05T21:11:16Z</dcterms:created>
  <dcterms:modified xsi:type="dcterms:W3CDTF">2018-12-26T17:39:59Z</dcterms:modified>
</cp:coreProperties>
</file>