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FE625-6291-48C8-AEE9-5CDD6721E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31386-988C-416D-A860-DF08812A8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742536"/>
            <a:ext cx="11940397" cy="5115464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28198-3024-41BC-9EB0-8111EBF8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False Teachers (1:3-20)</a:t>
            </a:r>
          </a:p>
          <a:p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Church Assemblies (2:1-15)</a:t>
            </a:r>
          </a:p>
          <a:p>
            <a:pPr lvl="1"/>
            <a:r>
              <a:rPr lang="en-US" dirty="0"/>
              <a:t>Adhere to Sound Doctrine Regarding Prayer (2:1-7)</a:t>
            </a:r>
          </a:p>
          <a:p>
            <a:pPr lvl="1"/>
            <a:r>
              <a:rPr lang="en-US" dirty="0"/>
              <a:t>Adhere to Sound Doctrine Regarding Gender Roles (2:8-15)</a:t>
            </a:r>
          </a:p>
          <a:p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Qualified Leaders (3:1-13)</a:t>
            </a:r>
          </a:p>
          <a:p>
            <a:pPr lvl="1"/>
            <a:r>
              <a:rPr lang="en-US" dirty="0"/>
              <a:t>Those Qualified to Serve As Bishops/Elders (3:1-7)</a:t>
            </a:r>
          </a:p>
          <a:p>
            <a:pPr lvl="1"/>
            <a:r>
              <a:rPr lang="en-US" dirty="0"/>
              <a:t>Those Qualified to Serve As Deacons (3:8-13)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2018-12-05T21:11:16Z</dcterms:created>
  <dcterms:modified xsi:type="dcterms:W3CDTF">2018-12-10T19:02:50Z</dcterms:modified>
</cp:coreProperties>
</file>