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931ACB-40BF-4F7C-A6E1-213E54308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66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A43D2-19FB-4ED2-A97C-0F1DF3869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92067"/>
            <a:ext cx="8955993" cy="5165932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17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01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7DA3-5447-4BDA-B2C6-74E7C41171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1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The Church Must Follow Sound Doctrine Regarding:</a:t>
            </a:r>
            <a:br>
              <a:rPr lang="en-US" dirty="0"/>
            </a:br>
            <a:r>
              <a:rPr lang="en-US" dirty="0"/>
              <a:t>False Teachers (1:3-20)</a:t>
            </a:r>
          </a:p>
          <a:p>
            <a:r>
              <a:rPr lang="en-US" dirty="0"/>
              <a:t>The Church Must Follow Sound Doctrine Regarding:</a:t>
            </a:r>
            <a:br>
              <a:rPr lang="en-US" dirty="0"/>
            </a:br>
            <a:r>
              <a:rPr lang="en-US" dirty="0"/>
              <a:t>Public Worship (2:1-15)</a:t>
            </a:r>
          </a:p>
          <a:p>
            <a:pPr lvl="1"/>
            <a:r>
              <a:rPr lang="en-US" dirty="0"/>
              <a:t>Adhere to Sound Doctrine Regarding Prayer (2:1-7)</a:t>
            </a:r>
          </a:p>
          <a:p>
            <a:pPr lvl="1"/>
            <a:r>
              <a:rPr lang="en-US" dirty="0"/>
              <a:t>Adhere to Sound Doctrine Regarding Gender Roles (2:8-15)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9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1351</TotalTime>
  <Words>8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43</cp:revision>
  <cp:lastPrinted>2018-11-07T22:00:49Z</cp:lastPrinted>
  <dcterms:created xsi:type="dcterms:W3CDTF">2018-08-14T19:05:36Z</dcterms:created>
  <dcterms:modified xsi:type="dcterms:W3CDTF">2018-12-03T15:14:14Z</dcterms:modified>
</cp:coreProperties>
</file>