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93" r:id="rId4"/>
    <p:sldId id="292" r:id="rId5"/>
    <p:sldId id="294" r:id="rId6"/>
    <p:sldId id="295" r:id="rId7"/>
    <p:sldId id="296" r:id="rId8"/>
    <p:sldId id="297" r:id="rId9"/>
    <p:sldId id="290" r:id="rId10"/>
    <p:sldId id="258" r:id="rId11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A5C644-B49A-46B0-86AE-28D09F9598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8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0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0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8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04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7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27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66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8DC1FD-D8A7-4A27-AF48-C706AE4D01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7" y="1632246"/>
            <a:ext cx="8955993" cy="5225753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 marL="914400" indent="-228600"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817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CEFE3-3B7E-4A4D-9350-B86FFC7664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7" y="1632246"/>
            <a:ext cx="8955993" cy="5225753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 marL="914400" indent="-228600"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38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C63BB0-5D2D-4D77-B714-7639C3010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7" y="1632246"/>
            <a:ext cx="8955993" cy="5225753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 marL="914400" indent="-228600"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9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F5D3A-A822-4DCA-A620-66341F5EC8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7" y="1632246"/>
            <a:ext cx="8955993" cy="5225753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 marL="914400" indent="-228600"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01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4AFEC1-285A-4A36-9FD1-6088964B3E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007" y="1632246"/>
            <a:ext cx="8955993" cy="5225753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 marL="914400" indent="-228600"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56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7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63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E7DA3-5447-4BDA-B2C6-74E7C4117170}" type="datetimeFigureOut">
              <a:rPr lang="en-US" smtClean="0"/>
              <a:t>11/8/2018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5E105-BD01-4252-8244-D14CBE701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1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5" r:id="rId5"/>
    <p:sldLayoutId id="214748367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Paul wrote this “First” letter to Timothy</a:t>
            </a:r>
          </a:p>
          <a:p>
            <a:pPr lvl="1"/>
            <a:r>
              <a:rPr lang="en-US" dirty="0"/>
              <a:t>While Timothy in Ephesus (1:3)</a:t>
            </a:r>
          </a:p>
          <a:p>
            <a:pPr lvl="1"/>
            <a:r>
              <a:rPr lang="en-US" dirty="0"/>
              <a:t>While Paul in Macedonia (1:3)</a:t>
            </a:r>
          </a:p>
          <a:p>
            <a:pPr lvl="1"/>
            <a:r>
              <a:rPr lang="en-US" dirty="0"/>
              <a:t>Around 62-67 A.D. (after release from 1</a:t>
            </a:r>
            <a:r>
              <a:rPr lang="en-US" baseline="30000" dirty="0"/>
              <a:t>st</a:t>
            </a:r>
            <a:r>
              <a:rPr lang="en-US" dirty="0"/>
              <a:t> Roman imprisonment)</a:t>
            </a:r>
          </a:p>
          <a:p>
            <a:r>
              <a:rPr lang="en-US" dirty="0"/>
              <a:t>The theme:</a:t>
            </a:r>
            <a:br>
              <a:rPr lang="en-US" dirty="0"/>
            </a:br>
            <a:r>
              <a:rPr lang="en-US" dirty="0">
                <a:solidFill>
                  <a:srgbClr val="C00000"/>
                </a:solidFill>
              </a:rPr>
              <a:t>The conduct of the church, in its life and work, must be in accordance with sound doctrine.</a:t>
            </a:r>
          </a:p>
          <a:p>
            <a:r>
              <a:rPr lang="en-US" dirty="0"/>
              <a:t>“The sound doctrine” (1:10, ASV) is God’s standard of all acceptable conduct in the church </a:t>
            </a:r>
          </a:p>
          <a:p>
            <a:pPr lvl="1"/>
            <a:r>
              <a:rPr lang="en-US" dirty="0"/>
              <a:t>“Sound doctrine” is key in 1-2 Timothy and Titus</a:t>
            </a:r>
          </a:p>
          <a:p>
            <a:pPr lvl="1"/>
            <a:r>
              <a:rPr lang="en-US" dirty="0"/>
              <a:t>First Timothy emphasizes: “The faith” + “The truth” + </a:t>
            </a:r>
            <a:br>
              <a:rPr lang="en-US" dirty="0"/>
            </a:br>
            <a:r>
              <a:rPr lang="en-US" dirty="0"/>
              <a:t>“The Word” + “The doctrine” + “The gospel” + “The Scripture”</a:t>
            </a:r>
          </a:p>
        </p:txBody>
      </p:sp>
    </p:spTree>
    <p:extLst>
      <p:ext uri="{BB962C8B-B14F-4D97-AF65-F5344CB8AC3E}">
        <p14:creationId xmlns:p14="http://schemas.microsoft.com/office/powerpoint/2010/main" val="20310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Evangelist Epistles</a:t>
            </a:r>
          </a:p>
          <a:p>
            <a:pPr lvl="1"/>
            <a:r>
              <a:rPr lang="en-US" dirty="0"/>
              <a:t>This group of epistles includes 1 and 2 Timothy and Titus.</a:t>
            </a:r>
          </a:p>
          <a:p>
            <a:pPr lvl="1"/>
            <a:r>
              <a:rPr lang="en-US" dirty="0"/>
              <a:t>These were the last three epistles that Paul penned.</a:t>
            </a:r>
          </a:p>
          <a:p>
            <a:pPr lvl="1"/>
            <a:r>
              <a:rPr lang="en-US" dirty="0"/>
              <a:t>These epistles were written to two young evangelists.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128B59-80DA-4259-96FC-CE6F9373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6706492"/>
              </p:ext>
            </p:extLst>
          </p:nvPr>
        </p:nvGraphicFramePr>
        <p:xfrm>
          <a:off x="124287" y="1527329"/>
          <a:ext cx="8895425" cy="5330671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65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9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9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9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25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Period of Writing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Books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Description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Date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>
                            <a:outerShdw blurRad="50800" dist="50800" dir="2700000" algn="ctr" rotWithShape="0">
                              <a:schemeClr val="tx1"/>
                            </a:outerShdw>
                          </a:effectLst>
                        </a:rPr>
                        <a:t>Theme</a:t>
                      </a:r>
                      <a:endParaRPr lang="en-US" sz="1800" dirty="0">
                        <a:solidFill>
                          <a:schemeClr val="bg1"/>
                        </a:solidFill>
                        <a:effectLst>
                          <a:outerShdw blurRad="50800" dist="50800" dir="2700000" algn="ctr" rotWithShape="0">
                            <a:schemeClr val="tx1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8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 Missionary Journey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Thessalonians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Thessalonians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First Epistles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51-52 A.D.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Eschatology: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Things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650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Third 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Missionary Journey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Galatians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Corinthians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Corinthians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Romans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Impregnable Quartet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53-57 A.D.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Soteriology: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Salvation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50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First 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Roman Imprisonment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Colossians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Philemon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Ephesians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Philippians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Prison Epistles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60-62 A.D.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Christology: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Christ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8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Release &amp; 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Second Roman Imprisonment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Timothy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Titus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Timothy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Evangelist Epistles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62-68 A.D.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Ecclesiology:</a:t>
                      </a:r>
                      <a:endParaRPr lang="en-US" sz="1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Church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709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Evangelist Epistles</a:t>
            </a:r>
          </a:p>
          <a:p>
            <a:pPr lvl="1"/>
            <a:r>
              <a:rPr lang="en-US" dirty="0"/>
              <a:t>This group of epistles includes 1 and 2 Timothy and Titus.</a:t>
            </a:r>
          </a:p>
          <a:p>
            <a:pPr lvl="1"/>
            <a:r>
              <a:rPr lang="en-US" dirty="0"/>
              <a:t>These were the last three epistles that Paul penned.</a:t>
            </a:r>
          </a:p>
          <a:p>
            <a:pPr lvl="1"/>
            <a:r>
              <a:rPr lang="en-US" dirty="0"/>
              <a:t>These epistles were written to two young evangelists.</a:t>
            </a:r>
          </a:p>
          <a:p>
            <a:pPr lvl="1"/>
            <a:r>
              <a:rPr lang="en-US" dirty="0"/>
              <a:t>First Timothy and Titus were written after Paul was released from his stay in the Roman prison recorded in Acts 28.</a:t>
            </a:r>
          </a:p>
          <a:p>
            <a:pPr lvl="1"/>
            <a:r>
              <a:rPr lang="en-US" dirty="0"/>
              <a:t>Second Timothy was written when Paul was in the Roman prison again, for the second time, and was soon to be put to death.</a:t>
            </a:r>
          </a:p>
          <a:p>
            <a:pPr lvl="1"/>
            <a:r>
              <a:rPr lang="en-US" dirty="0"/>
              <a:t>Sometimes this grouping is called the “Pastoral Epistles.” </a:t>
            </a:r>
          </a:p>
          <a:p>
            <a:r>
              <a:rPr lang="en-US" dirty="0"/>
              <a:t>After Acts</a:t>
            </a:r>
          </a:p>
          <a:p>
            <a:pPr lvl="1"/>
            <a:r>
              <a:rPr lang="en-US" dirty="0"/>
              <a:t>Ten of Paul’s epistles fit within the historical record of Acts.</a:t>
            </a:r>
          </a:p>
          <a:p>
            <a:pPr lvl="1"/>
            <a:r>
              <a:rPr lang="en-US" dirty="0"/>
              <a:t>These 3 epistles were written after the book of Acts closes.</a:t>
            </a:r>
          </a:p>
          <a:p>
            <a:pPr lvl="1"/>
            <a:r>
              <a:rPr lang="en-US" dirty="0"/>
              <a:t>These 3 epistles tell us of Paul’s post-Acts travel and life.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9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Timothy Was Raised in a God-Fearing Home.</a:t>
            </a:r>
          </a:p>
          <a:p>
            <a:pPr lvl="1"/>
            <a:r>
              <a:rPr lang="en-US" dirty="0"/>
              <a:t>Timothy had a godly mother and grandmother (2 Tim. 1:5; 3:15).</a:t>
            </a:r>
          </a:p>
          <a:p>
            <a:pPr lvl="1"/>
            <a:r>
              <a:rPr lang="en-US" dirty="0"/>
              <a:t>His name means “one who honors God.”</a:t>
            </a:r>
          </a:p>
          <a:p>
            <a:pPr lvl="0"/>
            <a:r>
              <a:rPr lang="en-US" dirty="0"/>
              <a:t>Timothy Likely Met Paul on the Apostle’s First Missionary Journey.</a:t>
            </a:r>
          </a:p>
          <a:p>
            <a:pPr lvl="1"/>
            <a:r>
              <a:rPr lang="en-US" dirty="0"/>
              <a:t>Timothy and his family lived in the city of Lystra (Acts 16:1).</a:t>
            </a:r>
          </a:p>
          <a:p>
            <a:pPr lvl="1"/>
            <a:r>
              <a:rPr lang="en-US" dirty="0"/>
              <a:t>Paul first came to Lystra on his First Missionary Journey (Acts 14:8), where he was stoned (14:19).</a:t>
            </a:r>
          </a:p>
          <a:p>
            <a:pPr lvl="1"/>
            <a:r>
              <a:rPr lang="en-US" dirty="0"/>
              <a:t>Timothy and his mother were likely converted by Paul on this first journey to Lystra.</a:t>
            </a:r>
          </a:p>
          <a:p>
            <a:pPr lvl="2"/>
            <a:r>
              <a:rPr lang="en-US" dirty="0"/>
              <a:t>Paul calls Timothy his “true son in the faith” (1 Tim. 1:2; 2 Tim. 1:2).</a:t>
            </a:r>
          </a:p>
          <a:p>
            <a:pPr lvl="2"/>
            <a:r>
              <a:rPr lang="en-US" dirty="0"/>
              <a:t>Timothy knew of Paul’s persecutions in Lystra (2 Tim. 3:10-11).</a:t>
            </a:r>
          </a:p>
          <a:p>
            <a:pPr lvl="2"/>
            <a:r>
              <a:rPr lang="en-US" dirty="0"/>
              <a:t>Timothy was already “well spoken of by the brethren” (Acts 16:1-2).</a:t>
            </a:r>
          </a:p>
        </p:txBody>
      </p:sp>
    </p:spTree>
    <p:extLst>
      <p:ext uri="{BB962C8B-B14F-4D97-AF65-F5344CB8AC3E}">
        <p14:creationId xmlns:p14="http://schemas.microsoft.com/office/powerpoint/2010/main" val="4187398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Timothy Worked with Paul on His Second Missionary Journey.</a:t>
            </a:r>
          </a:p>
          <a:p>
            <a:pPr lvl="1"/>
            <a:r>
              <a:rPr lang="en-US" dirty="0"/>
              <a:t>He joined Paul in Lystra (Acts 16:3; cf. 1 Tim. 4:14; 2 Tim. 1:6).</a:t>
            </a:r>
          </a:p>
          <a:p>
            <a:pPr lvl="1"/>
            <a:r>
              <a:rPr lang="en-US" dirty="0"/>
              <a:t>He traveled through Phrygia, Galatia and Troas, where Paul saw the Macedonian vision (Acts 16:6-8).</a:t>
            </a:r>
          </a:p>
          <a:p>
            <a:pPr lvl="1"/>
            <a:r>
              <a:rPr lang="en-US" dirty="0"/>
              <a:t>He traveled to Macedonia (incl. Philippi, Thessalonica, Berea) and stayed in Berea (16:9-17:14).</a:t>
            </a:r>
          </a:p>
          <a:p>
            <a:pPr lvl="1"/>
            <a:r>
              <a:rPr lang="en-US" dirty="0"/>
              <a:t>Paul called him to meet in Athens (Acts 17:15), then Paul sent him to strengthen the Christians in Thessalonica (1 Thess. 3:1-2).</a:t>
            </a:r>
          </a:p>
          <a:p>
            <a:pPr lvl="1"/>
            <a:r>
              <a:rPr lang="en-US" dirty="0"/>
              <a:t>He met Paul back in Corinth with good news about the Thessalonian church, and he was with Paul when he wrote 1 and 2 Thessalonians from Corinth (1 Thess. 1:1; 2 Thess. 1:1).</a:t>
            </a:r>
          </a:p>
        </p:txBody>
      </p:sp>
    </p:spTree>
    <p:extLst>
      <p:ext uri="{BB962C8B-B14F-4D97-AF65-F5344CB8AC3E}">
        <p14:creationId xmlns:p14="http://schemas.microsoft.com/office/powerpoint/2010/main" val="287569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Timothy Worked with Paul on His Third Missionary Journey.</a:t>
            </a:r>
          </a:p>
          <a:p>
            <a:pPr lvl="1"/>
            <a:r>
              <a:rPr lang="en-US" dirty="0"/>
              <a:t>He was with Paul in Ephesus, for part of the three years that Paul worked there, and was dispatched from Ephesus to Macedonia with Erastus (Acts 19:22).</a:t>
            </a:r>
          </a:p>
          <a:p>
            <a:pPr lvl="1"/>
            <a:r>
              <a:rPr lang="en-US" dirty="0"/>
              <a:t>This was about the same time that Paul wrote First Corinthians, so it must have been the time when Paul instructed him to go from Macedonia to Corinth (1 Cor. 4:17; 16:10-12).</a:t>
            </a:r>
          </a:p>
          <a:p>
            <a:pPr lvl="1"/>
            <a:r>
              <a:rPr lang="en-US" dirty="0"/>
              <a:t>Later, Timothy joined Paul in Macedonia.  Second Corinthians was penned from Macedonia (2 Cor. 2:13; 7:5-7), and Timothy was with Paul when it was written (2 Cor. 1:1, 19).</a:t>
            </a:r>
          </a:p>
          <a:p>
            <a:pPr lvl="1"/>
            <a:r>
              <a:rPr lang="en-US" dirty="0"/>
              <a:t>He was with Paul in Corinth, when Paul wrote Romans (Rom. 16:21; Acts 20:2).</a:t>
            </a:r>
          </a:p>
          <a:p>
            <a:pPr lvl="1"/>
            <a:r>
              <a:rPr lang="en-US" dirty="0"/>
              <a:t>He traveled with Paul to Troas (Acts 20:3-5).</a:t>
            </a:r>
          </a:p>
        </p:txBody>
      </p:sp>
    </p:spTree>
    <p:extLst>
      <p:ext uri="{BB962C8B-B14F-4D97-AF65-F5344CB8AC3E}">
        <p14:creationId xmlns:p14="http://schemas.microsoft.com/office/powerpoint/2010/main" val="36296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Timothy Stayed with Paul During His First Roman Imprisonment and Thereafter.</a:t>
            </a:r>
          </a:p>
          <a:p>
            <a:pPr lvl="1"/>
            <a:r>
              <a:rPr lang="en-US" dirty="0"/>
              <a:t>Three of the “Prison Epistles” named Timothy as being with Paul (Phil. 1:1; Col. 1:1; Phile. 1).</a:t>
            </a:r>
          </a:p>
          <a:p>
            <a:pPr lvl="1"/>
            <a:r>
              <a:rPr lang="en-US" dirty="0"/>
              <a:t>Paul sent Timothy to Philippi from Rome (Phil. 2:19-24).</a:t>
            </a:r>
          </a:p>
          <a:p>
            <a:pPr lvl="1"/>
            <a:r>
              <a:rPr lang="en-US" dirty="0"/>
              <a:t>After being released from Roman prison in about 62 A.D., Paul appears to have made additional trips to preach the gospel (from about 62 to 67 A.D.).</a:t>
            </a:r>
          </a:p>
          <a:p>
            <a:pPr lvl="2"/>
            <a:r>
              <a:rPr lang="en-US" dirty="0"/>
              <a:t>It was during one of these journeys that Paul left Timothy in Ephesus to minister to the church (1 Tim. 1:3).  </a:t>
            </a:r>
          </a:p>
          <a:p>
            <a:pPr lvl="1"/>
            <a:r>
              <a:rPr lang="en-US" dirty="0"/>
              <a:t>Paul was arrested and imprisoned in Rome a second time (circa 67 A.D.).</a:t>
            </a:r>
          </a:p>
          <a:p>
            <a:pPr lvl="2"/>
            <a:r>
              <a:rPr lang="en-US" dirty="0"/>
              <a:t>During this second (and final) imprisonment, Paul wrote Second Timothy (2 Tim. 1:8, 16; 2:9).</a:t>
            </a:r>
          </a:p>
        </p:txBody>
      </p:sp>
    </p:spTree>
    <p:extLst>
      <p:ext uri="{BB962C8B-B14F-4D97-AF65-F5344CB8AC3E}">
        <p14:creationId xmlns:p14="http://schemas.microsoft.com/office/powerpoint/2010/main" val="39528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There Was a Special Relationship and Confidence Between Paul and Timothy.</a:t>
            </a:r>
          </a:p>
          <a:p>
            <a:pPr lvl="1"/>
            <a:r>
              <a:rPr lang="en-US" dirty="0"/>
              <a:t>Paul refers to him repeatedly as his “son” (1 Cor. 4:17; 1 Tim. 1:2; 2 Tim. 1:2; Phil. 2:22).</a:t>
            </a:r>
          </a:p>
          <a:p>
            <a:pPr lvl="1"/>
            <a:r>
              <a:rPr lang="en-US" dirty="0"/>
              <a:t>Paul refers to him as his “fellow worker” (Rom. 16:21).</a:t>
            </a:r>
          </a:p>
          <a:p>
            <a:pPr lvl="1"/>
            <a:r>
              <a:rPr lang="en-US" dirty="0"/>
              <a:t>Paul wrote of Timothy that “he does the work of the Lord” (1 Cor. 16:10-11).</a:t>
            </a:r>
          </a:p>
          <a:p>
            <a:pPr lvl="1"/>
            <a:r>
              <a:rPr lang="en-US" dirty="0"/>
              <a:t>Paul highly commended him by saying, “I have no one like-minded” more than Timothy, and he continued to brag on “his proven character” and serving “in the gospel” (Phil. 2:19-23).</a:t>
            </a:r>
          </a:p>
        </p:txBody>
      </p:sp>
    </p:spTree>
    <p:extLst>
      <p:ext uri="{BB962C8B-B14F-4D97-AF65-F5344CB8AC3E}">
        <p14:creationId xmlns:p14="http://schemas.microsoft.com/office/powerpoint/2010/main" val="222944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E8070F-84FF-49AB-99D3-66914CFD2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Paul loved the church in Ephesus</a:t>
            </a:r>
          </a:p>
          <a:p>
            <a:pPr lvl="1"/>
            <a:r>
              <a:rPr lang="en-US" dirty="0"/>
              <a:t>He established it on his 2</a:t>
            </a:r>
            <a:r>
              <a:rPr lang="en-US" baseline="30000" dirty="0"/>
              <a:t>nd</a:t>
            </a:r>
            <a:r>
              <a:rPr lang="en-US" dirty="0"/>
              <a:t> journey (Acts 18:19-28) – 52 A.D.</a:t>
            </a:r>
          </a:p>
          <a:p>
            <a:pPr lvl="1"/>
            <a:r>
              <a:rPr lang="en-US" dirty="0"/>
              <a:t>He visited the church on his 3</a:t>
            </a:r>
            <a:r>
              <a:rPr lang="en-US" baseline="30000" dirty="0"/>
              <a:t>rd</a:t>
            </a:r>
            <a:r>
              <a:rPr lang="en-US" dirty="0"/>
              <a:t> journey (Acts 19) – 53-56 A.D.</a:t>
            </a:r>
          </a:p>
          <a:p>
            <a:pPr lvl="1"/>
            <a:r>
              <a:rPr lang="en-US" dirty="0"/>
              <a:t>He met with the elders in Miletus (Acts 20:17-38) – 57 A.D.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There was trouble brewing (Acts 20:28-30)</a:t>
            </a:r>
          </a:p>
          <a:p>
            <a:pPr lvl="1"/>
            <a:r>
              <a:rPr lang="en-US" dirty="0"/>
              <a:t>He wrote to them from Roman prison – 62 A.D.</a:t>
            </a:r>
          </a:p>
          <a:p>
            <a:pPr lvl="1"/>
            <a:r>
              <a:rPr lang="en-US" dirty="0"/>
              <a:t>He left Timothy to minister to the church (1 Tim. 1:3)– 62-63 A.D.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“Charge certain men not to teach a different doctrine”</a:t>
            </a:r>
          </a:p>
          <a:p>
            <a:pPr lvl="2"/>
            <a:r>
              <a:rPr lang="en-US" dirty="0"/>
              <a:t>“From which some, having strayed, have turned aside” (1:6)</a:t>
            </a:r>
          </a:p>
          <a:p>
            <a:pPr lvl="2"/>
            <a:r>
              <a:rPr lang="en-US" dirty="0"/>
              <a:t>“Some having rejected…suffered shipwreck” (1:19-20)</a:t>
            </a:r>
          </a:p>
          <a:p>
            <a:pPr lvl="2"/>
            <a:r>
              <a:rPr lang="en-US" dirty="0"/>
              <a:t>“Some have already turned aside after Satan” (5:15)</a:t>
            </a:r>
          </a:p>
          <a:p>
            <a:pPr lvl="2"/>
            <a:r>
              <a:rPr lang="en-US" dirty="0"/>
              <a:t>“Some will depart from the faith” (4:1)</a:t>
            </a:r>
          </a:p>
          <a:p>
            <a:pPr lvl="2"/>
            <a:r>
              <a:rPr lang="en-US" dirty="0"/>
              <a:t>“Some have strayed” (6:10, 21)</a:t>
            </a:r>
          </a:p>
          <a:p>
            <a:pPr lvl="2"/>
            <a:r>
              <a:rPr lang="en-US" dirty="0"/>
              <a:t>“Guard…avoiding…what is falsely called knowledge” (6:20)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98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</TotalTime>
  <Words>1041</Words>
  <Application>Microsoft Office PowerPoint</Application>
  <PresentationFormat>On-screen Show (4:3)</PresentationFormat>
  <Paragraphs>110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36</cp:revision>
  <cp:lastPrinted>2018-11-07T22:00:49Z</cp:lastPrinted>
  <dcterms:created xsi:type="dcterms:W3CDTF">2018-08-14T19:05:36Z</dcterms:created>
  <dcterms:modified xsi:type="dcterms:W3CDTF">2018-11-08T13:18:18Z</dcterms:modified>
</cp:coreProperties>
</file>